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3" r:id="rId2"/>
    <p:sldId id="270" r:id="rId3"/>
    <p:sldId id="261" r:id="rId4"/>
    <p:sldId id="262" r:id="rId5"/>
    <p:sldId id="289" r:id="rId6"/>
    <p:sldId id="263" r:id="rId7"/>
    <p:sldId id="290" r:id="rId8"/>
    <p:sldId id="306" r:id="rId9"/>
    <p:sldId id="308" r:id="rId10"/>
    <p:sldId id="291" r:id="rId11"/>
    <p:sldId id="283" r:id="rId12"/>
    <p:sldId id="302" r:id="rId13"/>
    <p:sldId id="288" r:id="rId14"/>
    <p:sldId id="294" r:id="rId15"/>
    <p:sldId id="265" r:id="rId16"/>
    <p:sldId id="292" r:id="rId17"/>
    <p:sldId id="266" r:id="rId18"/>
    <p:sldId id="293" r:id="rId19"/>
    <p:sldId id="267" r:id="rId20"/>
    <p:sldId id="295" r:id="rId21"/>
    <p:sldId id="268" r:id="rId22"/>
    <p:sldId id="296" r:id="rId23"/>
    <p:sldId id="304" r:id="rId24"/>
    <p:sldId id="305" r:id="rId25"/>
    <p:sldId id="287" r:id="rId26"/>
    <p:sldId id="297" r:id="rId27"/>
    <p:sldId id="285" r:id="rId28"/>
    <p:sldId id="298" r:id="rId29"/>
    <p:sldId id="286" r:id="rId30"/>
    <p:sldId id="307" r:id="rId31"/>
    <p:sldId id="269" r:id="rId32"/>
    <p:sldId id="271" r:id="rId33"/>
    <p:sldId id="277" r:id="rId34"/>
    <p:sldId id="272" r:id="rId35"/>
    <p:sldId id="275" r:id="rId36"/>
    <p:sldId id="276" r:id="rId37"/>
    <p:sldId id="280" r:id="rId3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3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10BCD-34E1-4374-9F3E-1ADD782C24DF}" type="doc">
      <dgm:prSet loTypeId="urn:microsoft.com/office/officeart/2005/8/layout/process4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9AF580D-F49D-4E9E-A347-FD4990249168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Выбрать специальность/профессию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E7FF9F-44A4-435B-9592-E66FA3443CD8}" type="parTrans" cxnId="{54EFA96B-A53C-4460-B026-0A9F64191647}">
      <dgm:prSet/>
      <dgm:spPr/>
      <dgm:t>
        <a:bodyPr/>
        <a:lstStyle/>
        <a:p>
          <a:endParaRPr lang="ru-RU"/>
        </a:p>
      </dgm:t>
    </dgm:pt>
    <dgm:pt modelId="{1A5D1604-4E38-4369-97B7-DCD16F2CBF94}" type="sibTrans" cxnId="{54EFA96B-A53C-4460-B026-0A9F64191647}">
      <dgm:prSet/>
      <dgm:spPr/>
      <dgm:t>
        <a:bodyPr/>
        <a:lstStyle/>
        <a:p>
          <a:endParaRPr lang="ru-RU"/>
        </a:p>
      </dgm:t>
    </dgm:pt>
    <dgm:pt modelId="{3AAB8A74-22F1-4A99-8AB8-36F52662B909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сроках приема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4B9D4-57CA-4314-B862-B9F36F0FB442}" type="parTrans" cxnId="{69CD6AFB-B1AB-4613-A90D-A1126DADFB1E}">
      <dgm:prSet/>
      <dgm:spPr/>
      <dgm:t>
        <a:bodyPr/>
        <a:lstStyle/>
        <a:p>
          <a:endParaRPr lang="ru-RU"/>
        </a:p>
      </dgm:t>
    </dgm:pt>
    <dgm:pt modelId="{5A86CD4D-72B6-46A4-B6EA-5D29244E59B4}" type="sibTrans" cxnId="{69CD6AFB-B1AB-4613-A90D-A1126DADFB1E}">
      <dgm:prSet/>
      <dgm:spPr/>
      <dgm:t>
        <a:bodyPr/>
        <a:lstStyle/>
        <a:p>
          <a:endParaRPr lang="ru-RU"/>
        </a:p>
      </dgm:t>
    </dgm:pt>
    <dgm:pt modelId="{1478928E-BBCC-43FE-8AF5-D455832FEFB1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документов, необходимых при поступлении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3F4F4-FDFE-4AB3-98AB-E9E1F46F72AB}" type="parTrans" cxnId="{A89B7A82-F147-4956-A910-094873A1F89D}">
      <dgm:prSet/>
      <dgm:spPr/>
      <dgm:t>
        <a:bodyPr/>
        <a:lstStyle/>
        <a:p>
          <a:endParaRPr lang="ru-RU"/>
        </a:p>
      </dgm:t>
    </dgm:pt>
    <dgm:pt modelId="{F7D497B9-BCF6-40F3-9F6B-4C3B47CFC52E}" type="sibTrans" cxnId="{A89B7A82-F147-4956-A910-094873A1F89D}">
      <dgm:prSet/>
      <dgm:spPr/>
      <dgm:t>
        <a:bodyPr/>
        <a:lstStyle/>
        <a:p>
          <a:endParaRPr lang="ru-RU"/>
        </a:p>
      </dgm:t>
    </dgm:pt>
    <dgm:pt modelId="{D7B4FA7E-3CA2-4A34-AC85-D5CAA631FDA4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Ознакомиться с правилами приема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D6FCE-DA66-4D65-94C2-38A1402BB55F}" type="sibTrans" cxnId="{B2A281B7-8F02-495A-85FB-69DED163935A}">
      <dgm:prSet/>
      <dgm:spPr/>
      <dgm:t>
        <a:bodyPr/>
        <a:lstStyle/>
        <a:p>
          <a:endParaRPr lang="ru-RU"/>
        </a:p>
      </dgm:t>
    </dgm:pt>
    <dgm:pt modelId="{071B4F03-7603-49C7-9E89-08252BAFA7CD}" type="parTrans" cxnId="{B2A281B7-8F02-495A-85FB-69DED163935A}">
      <dgm:prSet/>
      <dgm:spPr/>
      <dgm:t>
        <a:bodyPr/>
        <a:lstStyle/>
        <a:p>
          <a:endParaRPr lang="ru-RU"/>
        </a:p>
      </dgm:t>
    </dgm:pt>
    <dgm:pt modelId="{189D2F5E-5F53-4706-9504-E89A331F4449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информация о правилах приема на сайте колледжа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ABC19-535D-4151-8790-E9B6565DD7A1}" type="parTrans" cxnId="{83206D6E-6626-4AB2-A5B5-8F886C709E67}">
      <dgm:prSet/>
      <dgm:spPr/>
      <dgm:t>
        <a:bodyPr/>
        <a:lstStyle/>
        <a:p>
          <a:endParaRPr lang="ru-RU"/>
        </a:p>
      </dgm:t>
    </dgm:pt>
    <dgm:pt modelId="{7CCDDAA6-3841-44A8-B5E7-DBC0EB1D4DE2}" type="sibTrans" cxnId="{83206D6E-6626-4AB2-A5B5-8F886C709E67}">
      <dgm:prSet/>
      <dgm:spPr/>
      <dgm:t>
        <a:bodyPr/>
        <a:lstStyle/>
        <a:p>
          <a:endParaRPr lang="ru-RU"/>
        </a:p>
      </dgm:t>
    </dgm:pt>
    <dgm:pt modelId="{942093BC-E30F-4052-9E70-6D87DEB7AEC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Пройдите все данные этапы и встаньте на путь профессионала!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57709-C41A-4583-AA4B-9F4F5E6F51BA}" type="parTrans" cxnId="{5339FECF-B4A5-416B-ADCE-28BEC901689C}">
      <dgm:prSet/>
      <dgm:spPr/>
      <dgm:t>
        <a:bodyPr/>
        <a:lstStyle/>
        <a:p>
          <a:endParaRPr lang="ru-RU"/>
        </a:p>
      </dgm:t>
    </dgm:pt>
    <dgm:pt modelId="{FE71902B-42D5-451F-841E-BF76C7F26646}" type="sibTrans" cxnId="{5339FECF-B4A5-416B-ADCE-28BEC901689C}">
      <dgm:prSet/>
      <dgm:spPr/>
      <dgm:t>
        <a:bodyPr/>
        <a:lstStyle/>
        <a:p>
          <a:endParaRPr lang="ru-RU"/>
        </a:p>
      </dgm:t>
    </dgm:pt>
    <dgm:pt modelId="{743C9F05-067E-43D8-9BA8-2047C4D87F20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Узнать о результатах приема на информационном стенде или сайте колледжа  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11FE2-FBF1-40D1-9DC4-5B44C086DC94}" type="sibTrans" cxnId="{A1AC4B9E-ED5B-48C5-B501-69AF250AB9EA}">
      <dgm:prSet/>
      <dgm:spPr/>
      <dgm:t>
        <a:bodyPr/>
        <a:lstStyle/>
        <a:p>
          <a:endParaRPr lang="ru-RU"/>
        </a:p>
      </dgm:t>
    </dgm:pt>
    <dgm:pt modelId="{F5FD59F7-FD2F-4D17-BA54-A72C24222043}" type="parTrans" cxnId="{A1AC4B9E-ED5B-48C5-B501-69AF250AB9EA}">
      <dgm:prSet/>
      <dgm:spPr/>
      <dgm:t>
        <a:bodyPr/>
        <a:lstStyle/>
        <a:p>
          <a:endParaRPr lang="ru-RU"/>
        </a:p>
      </dgm:t>
    </dgm:pt>
    <dgm:pt modelId="{56A9BA5F-4393-420D-AEEF-3EE443C31D2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общих основаниях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(без вступительных испытаний)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A2C321-8705-40C1-9F8C-BA10494C5F92}" type="sibTrans" cxnId="{D3E7F4D5-889A-493C-8CDE-D7DDB97C9F2C}">
      <dgm:prSet/>
      <dgm:spPr/>
      <dgm:t>
        <a:bodyPr/>
        <a:lstStyle/>
        <a:p>
          <a:endParaRPr lang="ru-RU"/>
        </a:p>
      </dgm:t>
    </dgm:pt>
    <dgm:pt modelId="{9270A0A2-F7A2-44DD-9C4D-E075EC8F925C}" type="parTrans" cxnId="{D3E7F4D5-889A-493C-8CDE-D7DDB97C9F2C}">
      <dgm:prSet/>
      <dgm:spPr/>
      <dgm:t>
        <a:bodyPr/>
        <a:lstStyle/>
        <a:p>
          <a:endParaRPr lang="ru-RU"/>
        </a:p>
      </dgm:t>
    </dgm:pt>
    <dgm:pt modelId="{D45316BD-7236-45C0-892E-755277C9BF6C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Более высокий средний балл в аттестате определяет право первоочередного зачисления поступающего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21040-22A7-4D6A-B872-F8C8F1E37247}" type="parTrans" cxnId="{0D340C78-8246-4503-A540-9C93657D189F}">
      <dgm:prSet/>
      <dgm:spPr/>
      <dgm:t>
        <a:bodyPr/>
        <a:lstStyle/>
        <a:p>
          <a:endParaRPr lang="ru-RU"/>
        </a:p>
      </dgm:t>
    </dgm:pt>
    <dgm:pt modelId="{CABDB552-86D3-4181-91EB-1AE1695744F4}" type="sibTrans" cxnId="{0D340C78-8246-4503-A540-9C93657D189F}">
      <dgm:prSet/>
      <dgm:spPr/>
      <dgm:t>
        <a:bodyPr/>
        <a:lstStyle/>
        <a:p>
          <a:endParaRPr lang="ru-RU"/>
        </a:p>
      </dgm:t>
    </dgm:pt>
    <dgm:pt modelId="{F04910B5-8C0B-4254-8C99-0AC6C5B3969E}">
      <dgm:prSet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и подать перечень необходимых документов для поступления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05A812-9169-4EE4-861A-2C3CD3F82B4A}" type="parTrans" cxnId="{6176B619-2D49-44A9-9938-A0D727465FE5}">
      <dgm:prSet/>
      <dgm:spPr/>
      <dgm:t>
        <a:bodyPr/>
        <a:lstStyle/>
        <a:p>
          <a:endParaRPr lang="ru-RU"/>
        </a:p>
      </dgm:t>
    </dgm:pt>
    <dgm:pt modelId="{DD21511E-C343-45AD-9B55-63C34D812F4E}" type="sibTrans" cxnId="{6176B619-2D49-44A9-9938-A0D727465FE5}">
      <dgm:prSet/>
      <dgm:spPr/>
      <dgm:t>
        <a:bodyPr/>
        <a:lstStyle/>
        <a:p>
          <a:endParaRPr lang="ru-RU"/>
        </a:p>
      </dgm:t>
    </dgm:pt>
    <dgm:pt modelId="{18AE72FA-2929-4C1D-BE2D-E86F5C696EB1}" type="pres">
      <dgm:prSet presAssocID="{CD810BCD-34E1-4374-9F3E-1ADD782C24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16E862-2354-4C92-AA0A-1498B74E3421}" type="pres">
      <dgm:prSet presAssocID="{942093BC-E30F-4052-9E70-6D87DEB7AEC7}" presName="boxAndChildren" presStyleCnt="0"/>
      <dgm:spPr/>
    </dgm:pt>
    <dgm:pt modelId="{F7A00923-9B4D-456B-9DBF-86FA31DBAF78}" type="pres">
      <dgm:prSet presAssocID="{942093BC-E30F-4052-9E70-6D87DEB7AEC7}" presName="parentTextBox" presStyleLbl="node1" presStyleIdx="0" presStyleCnt="5" custScaleY="100326"/>
      <dgm:spPr/>
      <dgm:t>
        <a:bodyPr/>
        <a:lstStyle/>
        <a:p>
          <a:endParaRPr lang="ru-RU"/>
        </a:p>
      </dgm:t>
    </dgm:pt>
    <dgm:pt modelId="{D106C0A1-796D-47C0-8476-355ECB3375ED}" type="pres">
      <dgm:prSet presAssocID="{37E11FE2-FBF1-40D1-9DC4-5B44C086DC94}" presName="sp" presStyleCnt="0"/>
      <dgm:spPr/>
    </dgm:pt>
    <dgm:pt modelId="{92095244-7217-40C8-A49B-98EC44DF4822}" type="pres">
      <dgm:prSet presAssocID="{743C9F05-067E-43D8-9BA8-2047C4D87F20}" presName="arrowAndChildren" presStyleCnt="0"/>
      <dgm:spPr/>
    </dgm:pt>
    <dgm:pt modelId="{B4C9ABF9-F1AB-486C-832D-323B2D3F810D}" type="pres">
      <dgm:prSet presAssocID="{743C9F05-067E-43D8-9BA8-2047C4D87F20}" presName="parentTextArrow" presStyleLbl="node1" presStyleIdx="0" presStyleCnt="5"/>
      <dgm:spPr/>
      <dgm:t>
        <a:bodyPr/>
        <a:lstStyle/>
        <a:p>
          <a:endParaRPr lang="ru-RU"/>
        </a:p>
      </dgm:t>
    </dgm:pt>
    <dgm:pt modelId="{82379E06-06BC-41DD-8FAC-6B2191E7C1D3}" type="pres">
      <dgm:prSet presAssocID="{743C9F05-067E-43D8-9BA8-2047C4D87F20}" presName="arrow" presStyleLbl="node1" presStyleIdx="1" presStyleCnt="5" custScaleY="197755"/>
      <dgm:spPr/>
      <dgm:t>
        <a:bodyPr/>
        <a:lstStyle/>
        <a:p>
          <a:endParaRPr lang="ru-RU"/>
        </a:p>
      </dgm:t>
    </dgm:pt>
    <dgm:pt modelId="{96E0FD01-0FFF-468E-A1F1-D3548AE51644}" type="pres">
      <dgm:prSet presAssocID="{743C9F05-067E-43D8-9BA8-2047C4D87F20}" presName="descendantArrow" presStyleCnt="0"/>
      <dgm:spPr/>
    </dgm:pt>
    <dgm:pt modelId="{3B1E81DB-3221-4CEE-9D6F-127C0D4B6878}" type="pres">
      <dgm:prSet presAssocID="{56A9BA5F-4393-420D-AEEF-3EE443C31D29}" presName="childTextArrow" presStyleLbl="fgAccFollowNode1" presStyleIdx="0" presStyleCnt="5" custScaleY="208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46FEB-9775-4462-A642-6FAAC2829927}" type="pres">
      <dgm:prSet presAssocID="{D45316BD-7236-45C0-892E-755277C9BF6C}" presName="childTextArrow" presStyleLbl="fgAccFollowNode1" presStyleIdx="1" presStyleCnt="5" custScaleY="208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DC632-E915-421F-A664-95BB91ADDF9E}" type="pres">
      <dgm:prSet presAssocID="{DD21511E-C343-45AD-9B55-63C34D812F4E}" presName="sp" presStyleCnt="0"/>
      <dgm:spPr/>
    </dgm:pt>
    <dgm:pt modelId="{F0468493-6ED6-4797-85D4-BFD39B225AAA}" type="pres">
      <dgm:prSet presAssocID="{F04910B5-8C0B-4254-8C99-0AC6C5B3969E}" presName="arrowAndChildren" presStyleCnt="0"/>
      <dgm:spPr/>
    </dgm:pt>
    <dgm:pt modelId="{7F249724-A7A7-4794-A508-C7D7026F7B43}" type="pres">
      <dgm:prSet presAssocID="{F04910B5-8C0B-4254-8C99-0AC6C5B3969E}" presName="parentTextArrow" presStyleLbl="node1" presStyleIdx="2" presStyleCnt="5" custScaleY="125190"/>
      <dgm:spPr/>
      <dgm:t>
        <a:bodyPr/>
        <a:lstStyle/>
        <a:p>
          <a:endParaRPr lang="ru-RU"/>
        </a:p>
      </dgm:t>
    </dgm:pt>
    <dgm:pt modelId="{A483CCAD-97C4-4699-870D-B94890FAD04A}" type="pres">
      <dgm:prSet presAssocID="{B60D6FCE-DA66-4D65-94C2-38A1402BB55F}" presName="sp" presStyleCnt="0"/>
      <dgm:spPr/>
    </dgm:pt>
    <dgm:pt modelId="{E65F452F-7D8C-498F-A2F4-FEDCA1D15159}" type="pres">
      <dgm:prSet presAssocID="{D7B4FA7E-3CA2-4A34-AC85-D5CAA631FDA4}" presName="arrowAndChildren" presStyleCnt="0"/>
      <dgm:spPr/>
    </dgm:pt>
    <dgm:pt modelId="{9A9FC3F6-1BC4-476A-9CDA-2311E5237C06}" type="pres">
      <dgm:prSet presAssocID="{D7B4FA7E-3CA2-4A34-AC85-D5CAA631FDA4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689AAD66-4773-4A7F-AC8D-E0E359341CCF}" type="pres">
      <dgm:prSet presAssocID="{D7B4FA7E-3CA2-4A34-AC85-D5CAA631FDA4}" presName="arrow" presStyleLbl="node1" presStyleIdx="3" presStyleCnt="5" custScaleY="145311"/>
      <dgm:spPr/>
      <dgm:t>
        <a:bodyPr/>
        <a:lstStyle/>
        <a:p>
          <a:endParaRPr lang="ru-RU"/>
        </a:p>
      </dgm:t>
    </dgm:pt>
    <dgm:pt modelId="{B24E9BBE-741F-4809-8F16-C4AD4480C157}" type="pres">
      <dgm:prSet presAssocID="{D7B4FA7E-3CA2-4A34-AC85-D5CAA631FDA4}" presName="descendantArrow" presStyleCnt="0"/>
      <dgm:spPr/>
    </dgm:pt>
    <dgm:pt modelId="{5C2A3774-E02A-4B1E-8D19-ABF50CF5D108}" type="pres">
      <dgm:prSet presAssocID="{3AAB8A74-22F1-4A99-8AB8-36F52662B909}" presName="childTextArrow" presStyleLbl="fgAccFollowNode1" presStyleIdx="2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9155F-1618-42C5-84BB-80055B86F4BA}" type="pres">
      <dgm:prSet presAssocID="{1478928E-BBCC-43FE-8AF5-D455832FEFB1}" presName="childTextArrow" presStyleLbl="fgAccFollowNode1" presStyleIdx="3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094D7-E4EF-474E-BE7E-A6C42D88215E}" type="pres">
      <dgm:prSet presAssocID="{189D2F5E-5F53-4706-9504-E89A331F4449}" presName="childTextArrow" presStyleLbl="fgAccFollowNode1" presStyleIdx="4" presStyleCnt="5" custScaleY="169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89FC1-1700-4BA5-8E3C-CD4CF9D9DAF4}" type="pres">
      <dgm:prSet presAssocID="{1A5D1604-4E38-4369-97B7-DCD16F2CBF94}" presName="sp" presStyleCnt="0"/>
      <dgm:spPr/>
    </dgm:pt>
    <dgm:pt modelId="{A6F416CA-7A0A-4EEC-8030-405E664D4033}" type="pres">
      <dgm:prSet presAssocID="{79AF580D-F49D-4E9E-A347-FD4990249168}" presName="arrowAndChildren" presStyleCnt="0"/>
      <dgm:spPr/>
    </dgm:pt>
    <dgm:pt modelId="{09DE26F1-EBEA-4EF6-85B3-BC8014039327}" type="pres">
      <dgm:prSet presAssocID="{79AF580D-F49D-4E9E-A347-FD4990249168}" presName="parentTextArrow" presStyleLbl="node1" presStyleIdx="4" presStyleCnt="5" custLinFactNeighborX="126" custLinFactNeighborY="-1145"/>
      <dgm:spPr/>
      <dgm:t>
        <a:bodyPr/>
        <a:lstStyle/>
        <a:p>
          <a:endParaRPr lang="ru-RU"/>
        </a:p>
      </dgm:t>
    </dgm:pt>
  </dgm:ptLst>
  <dgm:cxnLst>
    <dgm:cxn modelId="{69CD6AFB-B1AB-4613-A90D-A1126DADFB1E}" srcId="{D7B4FA7E-3CA2-4A34-AC85-D5CAA631FDA4}" destId="{3AAB8A74-22F1-4A99-8AB8-36F52662B909}" srcOrd="0" destOrd="0" parTransId="{1B94B9D4-57CA-4314-B862-B9F36F0FB442}" sibTransId="{5A86CD4D-72B6-46A4-B6EA-5D29244E59B4}"/>
    <dgm:cxn modelId="{138C5F5C-0E45-45D4-B4AE-BCCE95ED07FC}" type="presOf" srcId="{D45316BD-7236-45C0-892E-755277C9BF6C}" destId="{84B46FEB-9775-4462-A642-6FAAC2829927}" srcOrd="0" destOrd="0" presId="urn:microsoft.com/office/officeart/2005/8/layout/process4"/>
    <dgm:cxn modelId="{7B0C6243-0849-4183-9D0B-F1BF53C67DFF}" type="presOf" srcId="{D7B4FA7E-3CA2-4A34-AC85-D5CAA631FDA4}" destId="{9A9FC3F6-1BC4-476A-9CDA-2311E5237C06}" srcOrd="0" destOrd="0" presId="urn:microsoft.com/office/officeart/2005/8/layout/process4"/>
    <dgm:cxn modelId="{632CCD66-50BE-4880-B00D-837A3C7AF7F4}" type="presOf" srcId="{F04910B5-8C0B-4254-8C99-0AC6C5B3969E}" destId="{7F249724-A7A7-4794-A508-C7D7026F7B43}" srcOrd="0" destOrd="0" presId="urn:microsoft.com/office/officeart/2005/8/layout/process4"/>
    <dgm:cxn modelId="{17281B27-7980-4D35-ADBA-165537FB4AEE}" type="presOf" srcId="{743C9F05-067E-43D8-9BA8-2047C4D87F20}" destId="{B4C9ABF9-F1AB-486C-832D-323B2D3F810D}" srcOrd="0" destOrd="0" presId="urn:microsoft.com/office/officeart/2005/8/layout/process4"/>
    <dgm:cxn modelId="{80F53872-5019-4826-A9AF-984026FE9B41}" type="presOf" srcId="{CD810BCD-34E1-4374-9F3E-1ADD782C24DF}" destId="{18AE72FA-2929-4C1D-BE2D-E86F5C696EB1}" srcOrd="0" destOrd="0" presId="urn:microsoft.com/office/officeart/2005/8/layout/process4"/>
    <dgm:cxn modelId="{A1AC4B9E-ED5B-48C5-B501-69AF250AB9EA}" srcId="{CD810BCD-34E1-4374-9F3E-1ADD782C24DF}" destId="{743C9F05-067E-43D8-9BA8-2047C4D87F20}" srcOrd="3" destOrd="0" parTransId="{F5FD59F7-FD2F-4D17-BA54-A72C24222043}" sibTransId="{37E11FE2-FBF1-40D1-9DC4-5B44C086DC94}"/>
    <dgm:cxn modelId="{A89B7A82-F147-4956-A910-094873A1F89D}" srcId="{D7B4FA7E-3CA2-4A34-AC85-D5CAA631FDA4}" destId="{1478928E-BBCC-43FE-8AF5-D455832FEFB1}" srcOrd="1" destOrd="0" parTransId="{96C3F4F4-FDFE-4AB3-98AB-E9E1F46F72AB}" sibTransId="{F7D497B9-BCF6-40F3-9F6B-4C3B47CFC52E}"/>
    <dgm:cxn modelId="{54EFA96B-A53C-4460-B026-0A9F64191647}" srcId="{CD810BCD-34E1-4374-9F3E-1ADD782C24DF}" destId="{79AF580D-F49D-4E9E-A347-FD4990249168}" srcOrd="0" destOrd="0" parTransId="{75E7FF9F-44A4-435B-9592-E66FA3443CD8}" sibTransId="{1A5D1604-4E38-4369-97B7-DCD16F2CBF94}"/>
    <dgm:cxn modelId="{E7EB6537-2617-4C1F-84F1-AAFE489252BA}" type="presOf" srcId="{743C9F05-067E-43D8-9BA8-2047C4D87F20}" destId="{82379E06-06BC-41DD-8FAC-6B2191E7C1D3}" srcOrd="1" destOrd="0" presId="urn:microsoft.com/office/officeart/2005/8/layout/process4"/>
    <dgm:cxn modelId="{6B692639-C79C-4D7C-A4E9-AAA5E87F6F36}" type="presOf" srcId="{79AF580D-F49D-4E9E-A347-FD4990249168}" destId="{09DE26F1-EBEA-4EF6-85B3-BC8014039327}" srcOrd="0" destOrd="0" presId="urn:microsoft.com/office/officeart/2005/8/layout/process4"/>
    <dgm:cxn modelId="{C318114D-D017-47F1-9680-765A3346D3BA}" type="presOf" srcId="{D7B4FA7E-3CA2-4A34-AC85-D5CAA631FDA4}" destId="{689AAD66-4773-4A7F-AC8D-E0E359341CCF}" srcOrd="1" destOrd="0" presId="urn:microsoft.com/office/officeart/2005/8/layout/process4"/>
    <dgm:cxn modelId="{532EE74E-D25D-4006-BD27-F1BBE2C551A3}" type="presOf" srcId="{942093BC-E30F-4052-9E70-6D87DEB7AEC7}" destId="{F7A00923-9B4D-456B-9DBF-86FA31DBAF78}" srcOrd="0" destOrd="0" presId="urn:microsoft.com/office/officeart/2005/8/layout/process4"/>
    <dgm:cxn modelId="{0D340C78-8246-4503-A540-9C93657D189F}" srcId="{743C9F05-067E-43D8-9BA8-2047C4D87F20}" destId="{D45316BD-7236-45C0-892E-755277C9BF6C}" srcOrd="1" destOrd="0" parTransId="{CCD21040-22A7-4D6A-B872-F8C8F1E37247}" sibTransId="{CABDB552-86D3-4181-91EB-1AE1695744F4}"/>
    <dgm:cxn modelId="{6176B619-2D49-44A9-9938-A0D727465FE5}" srcId="{CD810BCD-34E1-4374-9F3E-1ADD782C24DF}" destId="{F04910B5-8C0B-4254-8C99-0AC6C5B3969E}" srcOrd="2" destOrd="0" parTransId="{5705A812-9169-4EE4-861A-2C3CD3F82B4A}" sibTransId="{DD21511E-C343-45AD-9B55-63C34D812F4E}"/>
    <dgm:cxn modelId="{FBE5B6CD-1BF8-49A4-B557-01BA456B4C45}" type="presOf" srcId="{1478928E-BBCC-43FE-8AF5-D455832FEFB1}" destId="{1BF9155F-1618-42C5-84BB-80055B86F4BA}" srcOrd="0" destOrd="0" presId="urn:microsoft.com/office/officeart/2005/8/layout/process4"/>
    <dgm:cxn modelId="{39A5A5AD-CAC1-4E2E-8298-E2DFF959D4EB}" type="presOf" srcId="{56A9BA5F-4393-420D-AEEF-3EE443C31D29}" destId="{3B1E81DB-3221-4CEE-9D6F-127C0D4B6878}" srcOrd="0" destOrd="0" presId="urn:microsoft.com/office/officeart/2005/8/layout/process4"/>
    <dgm:cxn modelId="{D3E7F4D5-889A-493C-8CDE-D7DDB97C9F2C}" srcId="{743C9F05-067E-43D8-9BA8-2047C4D87F20}" destId="{56A9BA5F-4393-420D-AEEF-3EE443C31D29}" srcOrd="0" destOrd="0" parTransId="{9270A0A2-F7A2-44DD-9C4D-E075EC8F925C}" sibTransId="{7EA2C321-8705-40C1-9F8C-BA10494C5F92}"/>
    <dgm:cxn modelId="{83206D6E-6626-4AB2-A5B5-8F886C709E67}" srcId="{D7B4FA7E-3CA2-4A34-AC85-D5CAA631FDA4}" destId="{189D2F5E-5F53-4706-9504-E89A331F4449}" srcOrd="2" destOrd="0" parTransId="{22DABC19-535D-4151-8790-E9B6565DD7A1}" sibTransId="{7CCDDAA6-3841-44A8-B5E7-DBC0EB1D4DE2}"/>
    <dgm:cxn modelId="{E023749E-D315-47B0-93C0-8CE71279212F}" type="presOf" srcId="{189D2F5E-5F53-4706-9504-E89A331F4449}" destId="{9E5094D7-E4EF-474E-BE7E-A6C42D88215E}" srcOrd="0" destOrd="0" presId="urn:microsoft.com/office/officeart/2005/8/layout/process4"/>
    <dgm:cxn modelId="{6A9498D9-EB81-410C-91C1-6AF1A0D63868}" type="presOf" srcId="{3AAB8A74-22F1-4A99-8AB8-36F52662B909}" destId="{5C2A3774-E02A-4B1E-8D19-ABF50CF5D108}" srcOrd="0" destOrd="0" presId="urn:microsoft.com/office/officeart/2005/8/layout/process4"/>
    <dgm:cxn modelId="{5339FECF-B4A5-416B-ADCE-28BEC901689C}" srcId="{CD810BCD-34E1-4374-9F3E-1ADD782C24DF}" destId="{942093BC-E30F-4052-9E70-6D87DEB7AEC7}" srcOrd="4" destOrd="0" parTransId="{93057709-C41A-4583-AA4B-9F4F5E6F51BA}" sibTransId="{FE71902B-42D5-451F-841E-BF76C7F26646}"/>
    <dgm:cxn modelId="{B2A281B7-8F02-495A-85FB-69DED163935A}" srcId="{CD810BCD-34E1-4374-9F3E-1ADD782C24DF}" destId="{D7B4FA7E-3CA2-4A34-AC85-D5CAA631FDA4}" srcOrd="1" destOrd="0" parTransId="{071B4F03-7603-49C7-9E89-08252BAFA7CD}" sibTransId="{B60D6FCE-DA66-4D65-94C2-38A1402BB55F}"/>
    <dgm:cxn modelId="{2782B349-40BE-4C8A-9DDC-E9902889499A}" type="presParOf" srcId="{18AE72FA-2929-4C1D-BE2D-E86F5C696EB1}" destId="{1E16E862-2354-4C92-AA0A-1498B74E3421}" srcOrd="0" destOrd="0" presId="urn:microsoft.com/office/officeart/2005/8/layout/process4"/>
    <dgm:cxn modelId="{B7E2F232-87DC-4091-A9ED-C35A94277A72}" type="presParOf" srcId="{1E16E862-2354-4C92-AA0A-1498B74E3421}" destId="{F7A00923-9B4D-456B-9DBF-86FA31DBAF78}" srcOrd="0" destOrd="0" presId="urn:microsoft.com/office/officeart/2005/8/layout/process4"/>
    <dgm:cxn modelId="{F56D8D24-0571-4E0B-8480-0166C3860F19}" type="presParOf" srcId="{18AE72FA-2929-4C1D-BE2D-E86F5C696EB1}" destId="{D106C0A1-796D-47C0-8476-355ECB3375ED}" srcOrd="1" destOrd="0" presId="urn:microsoft.com/office/officeart/2005/8/layout/process4"/>
    <dgm:cxn modelId="{D081C5D1-7A47-4C13-8196-3F2E9BA57C53}" type="presParOf" srcId="{18AE72FA-2929-4C1D-BE2D-E86F5C696EB1}" destId="{92095244-7217-40C8-A49B-98EC44DF4822}" srcOrd="2" destOrd="0" presId="urn:microsoft.com/office/officeart/2005/8/layout/process4"/>
    <dgm:cxn modelId="{AA10EAEF-0280-4C01-835D-CB9016491B27}" type="presParOf" srcId="{92095244-7217-40C8-A49B-98EC44DF4822}" destId="{B4C9ABF9-F1AB-486C-832D-323B2D3F810D}" srcOrd="0" destOrd="0" presId="urn:microsoft.com/office/officeart/2005/8/layout/process4"/>
    <dgm:cxn modelId="{87BEE190-474C-45C7-92C1-31D4765AE582}" type="presParOf" srcId="{92095244-7217-40C8-A49B-98EC44DF4822}" destId="{82379E06-06BC-41DD-8FAC-6B2191E7C1D3}" srcOrd="1" destOrd="0" presId="urn:microsoft.com/office/officeart/2005/8/layout/process4"/>
    <dgm:cxn modelId="{D2D640FD-B0BF-4D6B-8140-42822103C1FB}" type="presParOf" srcId="{92095244-7217-40C8-A49B-98EC44DF4822}" destId="{96E0FD01-0FFF-468E-A1F1-D3548AE51644}" srcOrd="2" destOrd="0" presId="urn:microsoft.com/office/officeart/2005/8/layout/process4"/>
    <dgm:cxn modelId="{8A1A9D5B-BB96-4A9D-9CEC-1E6B87B47D2A}" type="presParOf" srcId="{96E0FD01-0FFF-468E-A1F1-D3548AE51644}" destId="{3B1E81DB-3221-4CEE-9D6F-127C0D4B6878}" srcOrd="0" destOrd="0" presId="urn:microsoft.com/office/officeart/2005/8/layout/process4"/>
    <dgm:cxn modelId="{8C7D9AE7-AC73-48A4-9F2F-CCD2F1C2D1E5}" type="presParOf" srcId="{96E0FD01-0FFF-468E-A1F1-D3548AE51644}" destId="{84B46FEB-9775-4462-A642-6FAAC2829927}" srcOrd="1" destOrd="0" presId="urn:microsoft.com/office/officeart/2005/8/layout/process4"/>
    <dgm:cxn modelId="{3F6C677A-3ECB-46A7-84D1-866FA09CD572}" type="presParOf" srcId="{18AE72FA-2929-4C1D-BE2D-E86F5C696EB1}" destId="{166DC632-E915-421F-A664-95BB91ADDF9E}" srcOrd="3" destOrd="0" presId="urn:microsoft.com/office/officeart/2005/8/layout/process4"/>
    <dgm:cxn modelId="{A4EC418A-5E6B-4AEC-AC1C-25429B2FB298}" type="presParOf" srcId="{18AE72FA-2929-4C1D-BE2D-E86F5C696EB1}" destId="{F0468493-6ED6-4797-85D4-BFD39B225AAA}" srcOrd="4" destOrd="0" presId="urn:microsoft.com/office/officeart/2005/8/layout/process4"/>
    <dgm:cxn modelId="{AC121E3C-898B-432A-89C3-EEDE24D8C9BC}" type="presParOf" srcId="{F0468493-6ED6-4797-85D4-BFD39B225AAA}" destId="{7F249724-A7A7-4794-A508-C7D7026F7B43}" srcOrd="0" destOrd="0" presId="urn:microsoft.com/office/officeart/2005/8/layout/process4"/>
    <dgm:cxn modelId="{770F9309-7E26-4C02-A4AD-8D39DEF640BF}" type="presParOf" srcId="{18AE72FA-2929-4C1D-BE2D-E86F5C696EB1}" destId="{A483CCAD-97C4-4699-870D-B94890FAD04A}" srcOrd="5" destOrd="0" presId="urn:microsoft.com/office/officeart/2005/8/layout/process4"/>
    <dgm:cxn modelId="{B21F9845-34CD-4143-AB18-DB9F32F90C68}" type="presParOf" srcId="{18AE72FA-2929-4C1D-BE2D-E86F5C696EB1}" destId="{E65F452F-7D8C-498F-A2F4-FEDCA1D15159}" srcOrd="6" destOrd="0" presId="urn:microsoft.com/office/officeart/2005/8/layout/process4"/>
    <dgm:cxn modelId="{A08E91F3-75AA-40BB-99EE-85189C40B4F0}" type="presParOf" srcId="{E65F452F-7D8C-498F-A2F4-FEDCA1D15159}" destId="{9A9FC3F6-1BC4-476A-9CDA-2311E5237C06}" srcOrd="0" destOrd="0" presId="urn:microsoft.com/office/officeart/2005/8/layout/process4"/>
    <dgm:cxn modelId="{59AE12B5-CF21-4C46-BFAB-54604A78B6D1}" type="presParOf" srcId="{E65F452F-7D8C-498F-A2F4-FEDCA1D15159}" destId="{689AAD66-4773-4A7F-AC8D-E0E359341CCF}" srcOrd="1" destOrd="0" presId="urn:microsoft.com/office/officeart/2005/8/layout/process4"/>
    <dgm:cxn modelId="{E14939B3-FF8D-4DE3-8734-F7ACAF9D7AC9}" type="presParOf" srcId="{E65F452F-7D8C-498F-A2F4-FEDCA1D15159}" destId="{B24E9BBE-741F-4809-8F16-C4AD4480C157}" srcOrd="2" destOrd="0" presId="urn:microsoft.com/office/officeart/2005/8/layout/process4"/>
    <dgm:cxn modelId="{534E188D-97F5-417E-A8FB-D8138BA45C32}" type="presParOf" srcId="{B24E9BBE-741F-4809-8F16-C4AD4480C157}" destId="{5C2A3774-E02A-4B1E-8D19-ABF50CF5D108}" srcOrd="0" destOrd="0" presId="urn:microsoft.com/office/officeart/2005/8/layout/process4"/>
    <dgm:cxn modelId="{4D8BF9B0-F9B7-4151-B69F-22C7C6512585}" type="presParOf" srcId="{B24E9BBE-741F-4809-8F16-C4AD4480C157}" destId="{1BF9155F-1618-42C5-84BB-80055B86F4BA}" srcOrd="1" destOrd="0" presId="urn:microsoft.com/office/officeart/2005/8/layout/process4"/>
    <dgm:cxn modelId="{B637141A-16A9-4C82-87A4-397E2EFC5D97}" type="presParOf" srcId="{B24E9BBE-741F-4809-8F16-C4AD4480C157}" destId="{9E5094D7-E4EF-474E-BE7E-A6C42D88215E}" srcOrd="2" destOrd="0" presId="urn:microsoft.com/office/officeart/2005/8/layout/process4"/>
    <dgm:cxn modelId="{E4A1ECA7-9913-4132-9EEA-4053EEF39D77}" type="presParOf" srcId="{18AE72FA-2929-4C1D-BE2D-E86F5C696EB1}" destId="{0FB89FC1-1700-4BA5-8E3C-CD4CF9D9DAF4}" srcOrd="7" destOrd="0" presId="urn:microsoft.com/office/officeart/2005/8/layout/process4"/>
    <dgm:cxn modelId="{4BDF421C-22C8-4CC0-8FAA-F5962256230E}" type="presParOf" srcId="{18AE72FA-2929-4C1D-BE2D-E86F5C696EB1}" destId="{A6F416CA-7A0A-4EEC-8030-405E664D4033}" srcOrd="8" destOrd="0" presId="urn:microsoft.com/office/officeart/2005/8/layout/process4"/>
    <dgm:cxn modelId="{FBEE31B2-DD69-4A25-84CA-33F9F86080F5}" type="presParOf" srcId="{A6F416CA-7A0A-4EEC-8030-405E664D4033}" destId="{09DE26F1-EBEA-4EF6-85B3-BC801403932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2F0B4-0CB1-4606-BEE7-F401102FA223}" type="doc">
      <dgm:prSet loTypeId="urn:microsoft.com/office/officeart/2005/8/layout/vList6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0D83664-1922-4838-BFA3-FACA45F0878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специалистов среднего звена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B27598-9F99-47BB-B45E-A15FB8C3BC93}" type="parTrans" cxnId="{1296C3B5-5919-43CB-BD24-3700F0B5875A}">
      <dgm:prSet/>
      <dgm:spPr/>
      <dgm:t>
        <a:bodyPr/>
        <a:lstStyle/>
        <a:p>
          <a:endParaRPr lang="ru-RU"/>
        </a:p>
      </dgm:t>
    </dgm:pt>
    <dgm:pt modelId="{9A9A2FD1-70C4-4E78-B217-CAED789E7062}" type="sibTrans" cxnId="{1296C3B5-5919-43CB-BD24-3700F0B5875A}">
      <dgm:prSet/>
      <dgm:spPr/>
      <dgm:t>
        <a:bodyPr/>
        <a:lstStyle/>
        <a:p>
          <a:endParaRPr lang="ru-RU"/>
        </a:p>
      </dgm:t>
    </dgm:pt>
    <dgm:pt modelId="{1674F3FC-8AB7-4E31-916C-CF76376FC81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рабочих, служащих 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8E301-7743-4CD3-8900-177572D2C5FF}" type="parTrans" cxnId="{4EE30BF2-1598-429F-8FB0-08EE7521746A}">
      <dgm:prSet/>
      <dgm:spPr/>
      <dgm:t>
        <a:bodyPr/>
        <a:lstStyle/>
        <a:p>
          <a:endParaRPr lang="ru-RU"/>
        </a:p>
      </dgm:t>
    </dgm:pt>
    <dgm:pt modelId="{354DFE5A-DB72-4E46-8604-E57EFB2DEDCD}" type="sibTrans" cxnId="{4EE30BF2-1598-429F-8FB0-08EE7521746A}">
      <dgm:prSet/>
      <dgm:spPr/>
      <dgm:t>
        <a:bodyPr/>
        <a:lstStyle/>
        <a:p>
          <a:endParaRPr lang="ru-RU"/>
        </a:p>
      </dgm:t>
    </dgm:pt>
    <dgm:pt modelId="{06A9B334-BDFC-421B-AB2B-0114B888D37D}">
      <dgm:prSet custT="1"/>
      <dgm:spPr/>
      <dgm:t>
        <a:bodyPr/>
        <a:lstStyle/>
        <a:p>
          <a:pPr algn="ctr">
            <a:lnSpc>
              <a:spcPct val="90000"/>
            </a:lnSpc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959AB-916C-487E-BCC6-A4E121D9A4E8}" type="parTrans" cxnId="{6CBC3847-8A3D-4C32-942D-64FB335AE99C}">
      <dgm:prSet/>
      <dgm:spPr/>
      <dgm:t>
        <a:bodyPr/>
        <a:lstStyle/>
        <a:p>
          <a:endParaRPr lang="ru-RU"/>
        </a:p>
      </dgm:t>
    </dgm:pt>
    <dgm:pt modelId="{D318FF7F-D71F-47BD-947A-A96EFF97C231}" type="sibTrans" cxnId="{6CBC3847-8A3D-4C32-942D-64FB335AE99C}">
      <dgm:prSet/>
      <dgm:spPr/>
      <dgm:t>
        <a:bodyPr/>
        <a:lstStyle/>
        <a:p>
          <a:endParaRPr lang="ru-RU"/>
        </a:p>
      </dgm:t>
    </dgm:pt>
    <dgm:pt modelId="{BE1A0904-B910-4E8B-8E81-7C77F7FAAA8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специальность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92F6B2-0AEE-4E83-BEA5-8D7EC17D34AF}" type="parTrans" cxnId="{3A81345D-FC4C-4E6A-871D-9ACF18AC18A9}">
      <dgm:prSet/>
      <dgm:spPr/>
      <dgm:t>
        <a:bodyPr/>
        <a:lstStyle/>
        <a:p>
          <a:endParaRPr lang="ru-RU"/>
        </a:p>
      </dgm:t>
    </dgm:pt>
    <dgm:pt modelId="{95BCADF4-BB01-4167-A36C-0A0F40BA5110}" type="sibTrans" cxnId="{3A81345D-FC4C-4E6A-871D-9ACF18AC18A9}">
      <dgm:prSet/>
      <dgm:spPr/>
      <dgm:t>
        <a:bodyPr/>
        <a:lstStyle/>
        <a:p>
          <a:endParaRPr lang="ru-RU"/>
        </a:p>
      </dgm:t>
    </dgm:pt>
    <dgm:pt modelId="{702C9B95-67AE-42BF-BA98-EDF7AE9B054F}">
      <dgm:prSet custT="1"/>
      <dgm:spPr/>
      <dgm:t>
        <a:bodyPr/>
        <a:lstStyle/>
        <a:p>
          <a:pPr algn="ctr">
            <a:lnSpc>
              <a:spcPct val="200000"/>
            </a:lnSpc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профессия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ED58DD-0D92-4495-B4F5-700FB8EE70C6}" type="parTrans" cxnId="{EE7284DE-5514-48F8-9278-C4036576C86C}">
      <dgm:prSet/>
      <dgm:spPr/>
      <dgm:t>
        <a:bodyPr/>
        <a:lstStyle/>
        <a:p>
          <a:endParaRPr lang="ru-RU"/>
        </a:p>
      </dgm:t>
    </dgm:pt>
    <dgm:pt modelId="{720B4D14-6ED4-4361-8EBD-62312E8B9700}" type="sibTrans" cxnId="{EE7284DE-5514-48F8-9278-C4036576C86C}">
      <dgm:prSet/>
      <dgm:spPr/>
      <dgm:t>
        <a:bodyPr/>
        <a:lstStyle/>
        <a:p>
          <a:endParaRPr lang="ru-RU"/>
        </a:p>
      </dgm:t>
    </dgm:pt>
    <dgm:pt modelId="{A8A326B7-D2D1-4A36-98C8-BE749613DA22}" type="pres">
      <dgm:prSet presAssocID="{BED2F0B4-0CB1-4606-BEE7-F401102FA22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F8FE17F-11EA-46A5-B0B0-CD969E550673}" type="pres">
      <dgm:prSet presAssocID="{10D83664-1922-4838-BFA3-FACA45F08782}" presName="linNode" presStyleCnt="0"/>
      <dgm:spPr/>
    </dgm:pt>
    <dgm:pt modelId="{69373649-B343-475A-A121-59927EBF464C}" type="pres">
      <dgm:prSet presAssocID="{10D83664-1922-4838-BFA3-FACA45F08782}" presName="parentShp" presStyleLbl="node1" presStyleIdx="0" presStyleCnt="2" custScaleX="731374" custLinFactNeighborX="671" custLinFactNeighborY="-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CADC0-6718-4C87-B906-975AA5BA3605}" type="pres">
      <dgm:prSet presAssocID="{10D83664-1922-4838-BFA3-FACA45F08782}" presName="childShp" presStyleLbl="bgAccFollowNode1" presStyleIdx="0" presStyleCnt="2" custScaleX="336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0802F-098F-4F7B-877F-715E97A54A6D}" type="pres">
      <dgm:prSet presAssocID="{9A9A2FD1-70C4-4E78-B217-CAED789E7062}" presName="spacing" presStyleCnt="0"/>
      <dgm:spPr/>
    </dgm:pt>
    <dgm:pt modelId="{E8E6912F-E9F6-48C1-B30F-8590BA2D36B6}" type="pres">
      <dgm:prSet presAssocID="{1674F3FC-8AB7-4E31-916C-CF76376FC819}" presName="linNode" presStyleCnt="0"/>
      <dgm:spPr/>
    </dgm:pt>
    <dgm:pt modelId="{894CB9DC-BBC9-4048-9DCB-4DA99E9F230E}" type="pres">
      <dgm:prSet presAssocID="{1674F3FC-8AB7-4E31-916C-CF76376FC819}" presName="parentShp" presStyleLbl="node1" presStyleIdx="1" presStyleCnt="2" custScaleX="456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1545F-0877-4A1A-A24D-4E401F83A323}" type="pres">
      <dgm:prSet presAssocID="{1674F3FC-8AB7-4E31-916C-CF76376FC819}" presName="childShp" presStyleLbl="bgAccFollowNode1" presStyleIdx="1" presStyleCnt="2" custScaleX="216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489A0B-4BCB-4DAE-BA85-5FC4D7080A75}" type="presOf" srcId="{BED2F0B4-0CB1-4606-BEE7-F401102FA223}" destId="{A8A326B7-D2D1-4A36-98C8-BE749613DA22}" srcOrd="0" destOrd="0" presId="urn:microsoft.com/office/officeart/2005/8/layout/vList6"/>
    <dgm:cxn modelId="{2E7E2A5B-410F-4661-8CEF-9D40C08BEBA3}" type="presOf" srcId="{06A9B334-BDFC-421B-AB2B-0114B888D37D}" destId="{C2FCADC0-6718-4C87-B906-975AA5BA3605}" srcOrd="0" destOrd="0" presId="urn:microsoft.com/office/officeart/2005/8/layout/vList6"/>
    <dgm:cxn modelId="{EE7284DE-5514-48F8-9278-C4036576C86C}" srcId="{1674F3FC-8AB7-4E31-916C-CF76376FC819}" destId="{702C9B95-67AE-42BF-BA98-EDF7AE9B054F}" srcOrd="0" destOrd="0" parTransId="{E2ED58DD-0D92-4495-B4F5-700FB8EE70C6}" sibTransId="{720B4D14-6ED4-4361-8EBD-62312E8B9700}"/>
    <dgm:cxn modelId="{6CBC3847-8A3D-4C32-942D-64FB335AE99C}" srcId="{10D83664-1922-4838-BFA3-FACA45F08782}" destId="{06A9B334-BDFC-421B-AB2B-0114B888D37D}" srcOrd="0" destOrd="0" parTransId="{A41959AB-916C-487E-BCC6-A4E121D9A4E8}" sibTransId="{D318FF7F-D71F-47BD-947A-A96EFF97C231}"/>
    <dgm:cxn modelId="{1296C3B5-5919-43CB-BD24-3700F0B5875A}" srcId="{BED2F0B4-0CB1-4606-BEE7-F401102FA223}" destId="{10D83664-1922-4838-BFA3-FACA45F08782}" srcOrd="0" destOrd="0" parTransId="{F4B27598-9F99-47BB-B45E-A15FB8C3BC93}" sibTransId="{9A9A2FD1-70C4-4E78-B217-CAED789E7062}"/>
    <dgm:cxn modelId="{3A81345D-FC4C-4E6A-871D-9ACF18AC18A9}" srcId="{10D83664-1922-4838-BFA3-FACA45F08782}" destId="{BE1A0904-B910-4E8B-8E81-7C77F7FAAA88}" srcOrd="1" destOrd="0" parTransId="{8E92F6B2-0AEE-4E83-BEA5-8D7EC17D34AF}" sibTransId="{95BCADF4-BB01-4167-A36C-0A0F40BA5110}"/>
    <dgm:cxn modelId="{45EE75CC-23DB-4072-9EC7-E1A403C61A19}" type="presOf" srcId="{702C9B95-67AE-42BF-BA98-EDF7AE9B054F}" destId="{4151545F-0877-4A1A-A24D-4E401F83A323}" srcOrd="0" destOrd="0" presId="urn:microsoft.com/office/officeart/2005/8/layout/vList6"/>
    <dgm:cxn modelId="{7110DADC-0DD5-47FE-B97D-F4F0398634F5}" type="presOf" srcId="{10D83664-1922-4838-BFA3-FACA45F08782}" destId="{69373649-B343-475A-A121-59927EBF464C}" srcOrd="0" destOrd="0" presId="urn:microsoft.com/office/officeart/2005/8/layout/vList6"/>
    <dgm:cxn modelId="{DA66EA72-777E-4802-BC07-85F824F9D2DA}" type="presOf" srcId="{BE1A0904-B910-4E8B-8E81-7C77F7FAAA88}" destId="{C2FCADC0-6718-4C87-B906-975AA5BA3605}" srcOrd="0" destOrd="1" presId="urn:microsoft.com/office/officeart/2005/8/layout/vList6"/>
    <dgm:cxn modelId="{4EE30BF2-1598-429F-8FB0-08EE7521746A}" srcId="{BED2F0B4-0CB1-4606-BEE7-F401102FA223}" destId="{1674F3FC-8AB7-4E31-916C-CF76376FC819}" srcOrd="1" destOrd="0" parTransId="{5038E301-7743-4CD3-8900-177572D2C5FF}" sibTransId="{354DFE5A-DB72-4E46-8604-E57EFB2DEDCD}"/>
    <dgm:cxn modelId="{999D1898-629F-4362-BA6D-8364DE3B3BA3}" type="presOf" srcId="{1674F3FC-8AB7-4E31-916C-CF76376FC819}" destId="{894CB9DC-BBC9-4048-9DCB-4DA99E9F230E}" srcOrd="0" destOrd="0" presId="urn:microsoft.com/office/officeart/2005/8/layout/vList6"/>
    <dgm:cxn modelId="{72AC10EF-3C0A-4C2E-AAC3-CA392481B9A6}" type="presParOf" srcId="{A8A326B7-D2D1-4A36-98C8-BE749613DA22}" destId="{0F8FE17F-11EA-46A5-B0B0-CD969E550673}" srcOrd="0" destOrd="0" presId="urn:microsoft.com/office/officeart/2005/8/layout/vList6"/>
    <dgm:cxn modelId="{19E94C6D-7B5C-469F-BC56-88BF257EA8E9}" type="presParOf" srcId="{0F8FE17F-11EA-46A5-B0B0-CD969E550673}" destId="{69373649-B343-475A-A121-59927EBF464C}" srcOrd="0" destOrd="0" presId="urn:microsoft.com/office/officeart/2005/8/layout/vList6"/>
    <dgm:cxn modelId="{05EB2FBC-06F8-4FD4-B5BE-345C6D9E3018}" type="presParOf" srcId="{0F8FE17F-11EA-46A5-B0B0-CD969E550673}" destId="{C2FCADC0-6718-4C87-B906-975AA5BA3605}" srcOrd="1" destOrd="0" presId="urn:microsoft.com/office/officeart/2005/8/layout/vList6"/>
    <dgm:cxn modelId="{EB0BF6C1-C45B-4550-8900-E755609FC661}" type="presParOf" srcId="{A8A326B7-D2D1-4A36-98C8-BE749613DA22}" destId="{0D40802F-098F-4F7B-877F-715E97A54A6D}" srcOrd="1" destOrd="0" presId="urn:microsoft.com/office/officeart/2005/8/layout/vList6"/>
    <dgm:cxn modelId="{C87BB99F-B586-45BC-AB87-E2DE8DEFF5EA}" type="presParOf" srcId="{A8A326B7-D2D1-4A36-98C8-BE749613DA22}" destId="{E8E6912F-E9F6-48C1-B30F-8590BA2D36B6}" srcOrd="2" destOrd="0" presId="urn:microsoft.com/office/officeart/2005/8/layout/vList6"/>
    <dgm:cxn modelId="{20394D78-2BAF-4B21-A094-64D15DEC365D}" type="presParOf" srcId="{E8E6912F-E9F6-48C1-B30F-8590BA2D36B6}" destId="{894CB9DC-BBC9-4048-9DCB-4DA99E9F230E}" srcOrd="0" destOrd="0" presId="urn:microsoft.com/office/officeart/2005/8/layout/vList6"/>
    <dgm:cxn modelId="{4BCBB395-F4B0-4F8D-BFA8-318B89F22ED9}" type="presParOf" srcId="{E8E6912F-E9F6-48C1-B30F-8590BA2D36B6}" destId="{4151545F-0877-4A1A-A24D-4E401F83A32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C50AA8-B1E6-4344-9E40-8C17A7228B4F}" type="doc">
      <dgm:prSet loTypeId="urn:microsoft.com/office/officeart/2005/8/layout/chevron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BC4E6E32-985D-49B1-A4BE-BC93763968EA}">
      <dgm:prSet phldrT="[Текст]" custT="1"/>
      <dgm:spPr/>
      <dgm:t>
        <a:bodyPr/>
        <a:lstStyle/>
        <a:p>
          <a:r>
            <a:rPr lang="ru-RU" sz="5400" dirty="0" smtClean="0"/>
            <a:t>1</a:t>
          </a:r>
          <a:endParaRPr lang="ru-RU" sz="5400" dirty="0"/>
        </a:p>
      </dgm:t>
    </dgm:pt>
    <dgm:pt modelId="{C8A9D406-C5B9-4142-8863-D98FBE6F8EE5}" type="parTrans" cxnId="{029193DF-85F1-44B7-B189-0A39A1DA15CD}">
      <dgm:prSet/>
      <dgm:spPr/>
      <dgm:t>
        <a:bodyPr/>
        <a:lstStyle/>
        <a:p>
          <a:endParaRPr lang="ru-RU"/>
        </a:p>
      </dgm:t>
    </dgm:pt>
    <dgm:pt modelId="{97BE307C-E2A9-4A56-9843-8352C436A41E}" type="sibTrans" cxnId="{029193DF-85F1-44B7-B189-0A39A1DA15CD}">
      <dgm:prSet/>
      <dgm:spPr/>
      <dgm:t>
        <a:bodyPr/>
        <a:lstStyle/>
        <a:p>
          <a:endParaRPr lang="ru-RU"/>
        </a:p>
      </dgm:t>
    </dgm:pt>
    <dgm:pt modelId="{192D57EE-3F6D-4312-8948-65B372EB5645}">
      <dgm:prSet phldrT="[Текст]" custT="1"/>
      <dgm:spPr/>
      <dgm:t>
        <a:bodyPr/>
        <a:lstStyle/>
        <a:p>
          <a:r>
            <a:rPr lang="ru-RU" sz="5400" dirty="0" smtClean="0"/>
            <a:t>2</a:t>
          </a:r>
          <a:endParaRPr lang="ru-RU" sz="5400" dirty="0"/>
        </a:p>
      </dgm:t>
    </dgm:pt>
    <dgm:pt modelId="{2B5F0D71-0B74-4EDD-8BF9-044794D2A229}" type="parTrans" cxnId="{D4A65484-FADC-4516-8490-63D3B8AF943A}">
      <dgm:prSet/>
      <dgm:spPr/>
      <dgm:t>
        <a:bodyPr/>
        <a:lstStyle/>
        <a:p>
          <a:endParaRPr lang="ru-RU"/>
        </a:p>
      </dgm:t>
    </dgm:pt>
    <dgm:pt modelId="{199F82A8-71D7-4A18-B5BA-D0F196A2C11D}" type="sibTrans" cxnId="{D4A65484-FADC-4516-8490-63D3B8AF943A}">
      <dgm:prSet/>
      <dgm:spPr/>
      <dgm:t>
        <a:bodyPr/>
        <a:lstStyle/>
        <a:p>
          <a:endParaRPr lang="ru-RU"/>
        </a:p>
      </dgm:t>
    </dgm:pt>
    <dgm:pt modelId="{06616FDF-5D39-47AA-8215-F4947E40889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C5B27269-B5F5-4CF0-8392-1822E12677ED}" type="parTrans" cxnId="{9D76FBF2-4276-4F47-85B7-5645264CAF84}">
      <dgm:prSet/>
      <dgm:spPr/>
      <dgm:t>
        <a:bodyPr/>
        <a:lstStyle/>
        <a:p>
          <a:endParaRPr lang="ru-RU"/>
        </a:p>
      </dgm:t>
    </dgm:pt>
    <dgm:pt modelId="{9B6E922A-1654-426A-936F-943C27519627}" type="sibTrans" cxnId="{9D76FBF2-4276-4F47-85B7-5645264CAF84}">
      <dgm:prSet/>
      <dgm:spPr/>
      <dgm:t>
        <a:bodyPr/>
        <a:lstStyle/>
        <a:p>
          <a:endParaRPr lang="ru-RU"/>
        </a:p>
      </dgm:t>
    </dgm:pt>
    <dgm:pt modelId="{1DE6E0C8-A7AE-471B-8720-919C7BCD1867}">
      <dgm:prSet phldrT="[Текст]" custT="1"/>
      <dgm:spPr/>
      <dgm:t>
        <a:bodyPr/>
        <a:lstStyle/>
        <a:p>
          <a:r>
            <a:rPr lang="ru-RU" sz="5400" dirty="0" smtClean="0"/>
            <a:t>3</a:t>
          </a:r>
          <a:endParaRPr lang="ru-RU" sz="5400" dirty="0"/>
        </a:p>
      </dgm:t>
    </dgm:pt>
    <dgm:pt modelId="{068F8A0A-52BE-4AC0-9319-30F185ECA05C}" type="parTrans" cxnId="{6925FEA4-E6CB-4141-B2DA-C5187FE93218}">
      <dgm:prSet/>
      <dgm:spPr/>
      <dgm:t>
        <a:bodyPr/>
        <a:lstStyle/>
        <a:p>
          <a:endParaRPr lang="ru-RU"/>
        </a:p>
      </dgm:t>
    </dgm:pt>
    <dgm:pt modelId="{A41E246B-C171-45E6-8689-47019337F705}" type="sibTrans" cxnId="{6925FEA4-E6CB-4141-B2DA-C5187FE93218}">
      <dgm:prSet/>
      <dgm:spPr/>
      <dgm:t>
        <a:bodyPr/>
        <a:lstStyle/>
        <a:p>
          <a:endParaRPr lang="ru-RU"/>
        </a:p>
      </dgm:t>
    </dgm:pt>
    <dgm:pt modelId="{867A92E0-7C7F-48A0-95AA-9116DAF7B609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18743A05-7D09-491E-B423-8E628C103B46}" type="parTrans" cxnId="{785F688D-76ED-4942-999E-73789EAB9C13}">
      <dgm:prSet/>
      <dgm:spPr/>
      <dgm:t>
        <a:bodyPr/>
        <a:lstStyle/>
        <a:p>
          <a:endParaRPr lang="ru-RU"/>
        </a:p>
      </dgm:t>
    </dgm:pt>
    <dgm:pt modelId="{CB9F8CEF-0CA0-4719-B178-06B4DAA1FF37}" type="sibTrans" cxnId="{785F688D-76ED-4942-999E-73789EAB9C13}">
      <dgm:prSet/>
      <dgm:spPr/>
      <dgm:t>
        <a:bodyPr/>
        <a:lstStyle/>
        <a:p>
          <a:endParaRPr lang="ru-RU"/>
        </a:p>
      </dgm:t>
    </dgm:pt>
    <dgm:pt modelId="{E0243183-18D6-4743-9ADD-98CC53A81AEB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пакет документов из перечня документов, необходимых при поступлении 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800" dirty="0">
            <a:solidFill>
              <a:srgbClr val="FF0000"/>
            </a:solidFill>
          </a:endParaRPr>
        </a:p>
      </dgm:t>
    </dgm:pt>
    <dgm:pt modelId="{74DC609D-9E8B-4996-814D-F2E06C6EE884}" type="parTrans" cxnId="{24ABC45D-D8D2-4FD1-870E-639B98910FE8}">
      <dgm:prSet/>
      <dgm:spPr/>
      <dgm:t>
        <a:bodyPr/>
        <a:lstStyle/>
        <a:p>
          <a:endParaRPr lang="ru-RU"/>
        </a:p>
      </dgm:t>
    </dgm:pt>
    <dgm:pt modelId="{67BBEE1C-49BF-4B3A-B9A4-F679F74313B4}" type="sibTrans" cxnId="{24ABC45D-D8D2-4FD1-870E-639B98910FE8}">
      <dgm:prSet/>
      <dgm:spPr/>
      <dgm:t>
        <a:bodyPr/>
        <a:lstStyle/>
        <a:p>
          <a:endParaRPr lang="ru-RU"/>
        </a:p>
      </dgm:t>
    </dgm:pt>
    <dgm:pt modelId="{A31FFC3A-2EDB-4789-9CDB-DFB8DABAB5D7}">
      <dgm:prSet phldrT="[Текст]" custT="1"/>
      <dgm:spPr/>
      <dgm:t>
        <a:bodyPr/>
        <a:lstStyle/>
        <a:p>
          <a:r>
            <a:rPr lang="ru-RU" sz="5400" dirty="0" smtClean="0"/>
            <a:t>4</a:t>
          </a:r>
          <a:endParaRPr lang="ru-RU" sz="5400" dirty="0"/>
        </a:p>
      </dgm:t>
    </dgm:pt>
    <dgm:pt modelId="{C7FF8F9E-2C1D-4093-95DE-5896E1404FA8}" type="parTrans" cxnId="{06C53CD9-01C3-4FA9-AD06-0CB37BD8571B}">
      <dgm:prSet/>
      <dgm:spPr/>
      <dgm:t>
        <a:bodyPr/>
        <a:lstStyle/>
        <a:p>
          <a:endParaRPr lang="ru-RU"/>
        </a:p>
      </dgm:t>
    </dgm:pt>
    <dgm:pt modelId="{8AFCD929-77B4-4297-8CCE-2548E6FEDDC9}" type="sibTrans" cxnId="{06C53CD9-01C3-4FA9-AD06-0CB37BD8571B}">
      <dgm:prSet/>
      <dgm:spPr/>
      <dgm:t>
        <a:bodyPr/>
        <a:lstStyle/>
        <a:p>
          <a:endParaRPr lang="ru-RU"/>
        </a:p>
      </dgm:t>
    </dgm:pt>
    <dgm:pt modelId="{EC33EECE-2FF5-4A50-A27A-432C53DAB6B4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выше указанные документы в почтовом конверте с адресатом отправить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почтовый адрес колледжа 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dirty="0">
            <a:solidFill>
              <a:srgbClr val="FF0000"/>
            </a:solidFill>
          </a:endParaRPr>
        </a:p>
      </dgm:t>
    </dgm:pt>
    <dgm:pt modelId="{D806499B-76FA-4B84-BE86-E2F47D0FDB78}" type="parTrans" cxnId="{33D93F7F-E032-4AA0-A1EF-820F4B90A2D8}">
      <dgm:prSet/>
      <dgm:spPr/>
      <dgm:t>
        <a:bodyPr/>
        <a:lstStyle/>
        <a:p>
          <a:endParaRPr lang="ru-RU"/>
        </a:p>
      </dgm:t>
    </dgm:pt>
    <dgm:pt modelId="{D8470832-3AF8-48F0-BCDD-6E67EDD904D8}" type="sibTrans" cxnId="{33D93F7F-E032-4AA0-A1EF-820F4B90A2D8}">
      <dgm:prSet/>
      <dgm:spPr/>
      <dgm:t>
        <a:bodyPr/>
        <a:lstStyle/>
        <a:p>
          <a:endParaRPr lang="ru-RU"/>
        </a:p>
      </dgm:t>
    </dgm:pt>
    <dgm:pt modelId="{8A88DDEF-8C3A-4DDB-BC42-B69FA3600780}" type="pres">
      <dgm:prSet presAssocID="{BCC50AA8-B1E6-4344-9E40-8C17A7228B4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9BEFDF-AA66-4AE9-B3E4-F532725D17DF}" type="pres">
      <dgm:prSet presAssocID="{BC4E6E32-985D-49B1-A4BE-BC93763968EA}" presName="composite" presStyleCnt="0"/>
      <dgm:spPr/>
    </dgm:pt>
    <dgm:pt modelId="{BC3AF28D-598B-4649-84E5-C0493045F848}" type="pres">
      <dgm:prSet presAssocID="{BC4E6E32-985D-49B1-A4BE-BC93763968E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BB301-2B13-42F3-9594-CF0BE360AC53}" type="pres">
      <dgm:prSet presAssocID="{BC4E6E32-985D-49B1-A4BE-BC93763968E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F51D4-E188-4B53-A530-869845642A65}" type="pres">
      <dgm:prSet presAssocID="{97BE307C-E2A9-4A56-9843-8352C436A41E}" presName="sp" presStyleCnt="0"/>
      <dgm:spPr/>
    </dgm:pt>
    <dgm:pt modelId="{50B11798-945A-4612-B691-14723D2F9553}" type="pres">
      <dgm:prSet presAssocID="{192D57EE-3F6D-4312-8948-65B372EB5645}" presName="composite" presStyleCnt="0"/>
      <dgm:spPr/>
    </dgm:pt>
    <dgm:pt modelId="{781FD716-AE96-476D-9819-BC110C70128B}" type="pres">
      <dgm:prSet presAssocID="{192D57EE-3F6D-4312-8948-65B372EB564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F52EE-F8DC-4D5B-B822-2E96DAAF2CEB}" type="pres">
      <dgm:prSet presAssocID="{192D57EE-3F6D-4312-8948-65B372EB564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DD7D4-7397-4587-A171-4134003ACCE4}" type="pres">
      <dgm:prSet presAssocID="{199F82A8-71D7-4A18-B5BA-D0F196A2C11D}" presName="sp" presStyleCnt="0"/>
      <dgm:spPr/>
    </dgm:pt>
    <dgm:pt modelId="{BD08A0F1-274A-4758-A913-24EA40B638E0}" type="pres">
      <dgm:prSet presAssocID="{1DE6E0C8-A7AE-471B-8720-919C7BCD1867}" presName="composite" presStyleCnt="0"/>
      <dgm:spPr/>
    </dgm:pt>
    <dgm:pt modelId="{51817136-411F-422A-91AC-D3E5C68CC92E}" type="pres">
      <dgm:prSet presAssocID="{1DE6E0C8-A7AE-471B-8720-919C7BCD186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13CE2-C011-4A58-956C-D71D655F2399}" type="pres">
      <dgm:prSet presAssocID="{1DE6E0C8-A7AE-471B-8720-919C7BCD1867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6789A-FA53-4C34-8278-73FDDFA9B3F7}" type="pres">
      <dgm:prSet presAssocID="{A41E246B-C171-45E6-8689-47019337F705}" presName="sp" presStyleCnt="0"/>
      <dgm:spPr/>
    </dgm:pt>
    <dgm:pt modelId="{50B8B941-E9EF-428E-9397-DE121ED4A294}" type="pres">
      <dgm:prSet presAssocID="{A31FFC3A-2EDB-4789-9CDB-DFB8DABAB5D7}" presName="composite" presStyleCnt="0"/>
      <dgm:spPr/>
    </dgm:pt>
    <dgm:pt modelId="{4D8D19FC-02E8-45E9-948B-78B86A819178}" type="pres">
      <dgm:prSet presAssocID="{A31FFC3A-2EDB-4789-9CDB-DFB8DABAB5D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91EC6-D70E-4061-9E02-510281A4CEFB}" type="pres">
      <dgm:prSet presAssocID="{A31FFC3A-2EDB-4789-9CDB-DFB8DABAB5D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319C33-66D4-4911-99DD-B38AE0EEDB1B}" type="presOf" srcId="{A31FFC3A-2EDB-4789-9CDB-DFB8DABAB5D7}" destId="{4D8D19FC-02E8-45E9-948B-78B86A819178}" srcOrd="0" destOrd="0" presId="urn:microsoft.com/office/officeart/2005/8/layout/chevron2"/>
    <dgm:cxn modelId="{6925FEA4-E6CB-4141-B2DA-C5187FE93218}" srcId="{BCC50AA8-B1E6-4344-9E40-8C17A7228B4F}" destId="{1DE6E0C8-A7AE-471B-8720-919C7BCD1867}" srcOrd="2" destOrd="0" parTransId="{068F8A0A-52BE-4AC0-9319-30F185ECA05C}" sibTransId="{A41E246B-C171-45E6-8689-47019337F705}"/>
    <dgm:cxn modelId="{029193DF-85F1-44B7-B189-0A39A1DA15CD}" srcId="{BCC50AA8-B1E6-4344-9E40-8C17A7228B4F}" destId="{BC4E6E32-985D-49B1-A4BE-BC93763968EA}" srcOrd="0" destOrd="0" parTransId="{C8A9D406-C5B9-4142-8863-D98FBE6F8EE5}" sibTransId="{97BE307C-E2A9-4A56-9843-8352C436A41E}"/>
    <dgm:cxn modelId="{38BEF2EA-C340-4D6E-8F91-BE4F1EB3D1A0}" type="presOf" srcId="{BC4E6E32-985D-49B1-A4BE-BC93763968EA}" destId="{BC3AF28D-598B-4649-84E5-C0493045F848}" srcOrd="0" destOrd="0" presId="urn:microsoft.com/office/officeart/2005/8/layout/chevron2"/>
    <dgm:cxn modelId="{06C53CD9-01C3-4FA9-AD06-0CB37BD8571B}" srcId="{BCC50AA8-B1E6-4344-9E40-8C17A7228B4F}" destId="{A31FFC3A-2EDB-4789-9CDB-DFB8DABAB5D7}" srcOrd="3" destOrd="0" parTransId="{C7FF8F9E-2C1D-4093-95DE-5896E1404FA8}" sibTransId="{8AFCD929-77B4-4297-8CCE-2548E6FEDDC9}"/>
    <dgm:cxn modelId="{C0873F91-F555-41DA-8ED1-649906E58DA6}" type="presOf" srcId="{06616FDF-5D39-47AA-8215-F4947E408898}" destId="{853F52EE-F8DC-4D5B-B822-2E96DAAF2CEB}" srcOrd="0" destOrd="0" presId="urn:microsoft.com/office/officeart/2005/8/layout/chevron2"/>
    <dgm:cxn modelId="{84A138BC-018E-4A77-AE4F-94A2F9E4496A}" type="presOf" srcId="{1DE6E0C8-A7AE-471B-8720-919C7BCD1867}" destId="{51817136-411F-422A-91AC-D3E5C68CC92E}" srcOrd="0" destOrd="0" presId="urn:microsoft.com/office/officeart/2005/8/layout/chevron2"/>
    <dgm:cxn modelId="{6FB3EBF3-66EA-4FF1-9E54-6932719A64B6}" type="presOf" srcId="{E0243183-18D6-4743-9ADD-98CC53A81AEB}" destId="{DA513CE2-C011-4A58-956C-D71D655F2399}" srcOrd="0" destOrd="0" presId="urn:microsoft.com/office/officeart/2005/8/layout/chevron2"/>
    <dgm:cxn modelId="{E89B8653-E1FD-4591-96B7-A2E5D4B1FCBE}" type="presOf" srcId="{BCC50AA8-B1E6-4344-9E40-8C17A7228B4F}" destId="{8A88DDEF-8C3A-4DDB-BC42-B69FA3600780}" srcOrd="0" destOrd="0" presId="urn:microsoft.com/office/officeart/2005/8/layout/chevron2"/>
    <dgm:cxn modelId="{53E96758-67D1-40DF-802E-599A47EC4DBD}" type="presOf" srcId="{192D57EE-3F6D-4312-8948-65B372EB5645}" destId="{781FD716-AE96-476D-9819-BC110C70128B}" srcOrd="0" destOrd="0" presId="urn:microsoft.com/office/officeart/2005/8/layout/chevron2"/>
    <dgm:cxn modelId="{785F688D-76ED-4942-999E-73789EAB9C13}" srcId="{BC4E6E32-985D-49B1-A4BE-BC93763968EA}" destId="{867A92E0-7C7F-48A0-95AA-9116DAF7B609}" srcOrd="0" destOrd="0" parTransId="{18743A05-7D09-491E-B423-8E628C103B46}" sibTransId="{CB9F8CEF-0CA0-4719-B178-06B4DAA1FF37}"/>
    <dgm:cxn modelId="{24ABC45D-D8D2-4FD1-870E-639B98910FE8}" srcId="{1DE6E0C8-A7AE-471B-8720-919C7BCD1867}" destId="{E0243183-18D6-4743-9ADD-98CC53A81AEB}" srcOrd="0" destOrd="0" parTransId="{74DC609D-9E8B-4996-814D-F2E06C6EE884}" sibTransId="{67BBEE1C-49BF-4B3A-B9A4-F679F74313B4}"/>
    <dgm:cxn modelId="{DDFB7DA4-5667-49DC-B7AA-92A59E08994F}" type="presOf" srcId="{867A92E0-7C7F-48A0-95AA-9116DAF7B609}" destId="{8D2BB301-2B13-42F3-9594-CF0BE360AC53}" srcOrd="0" destOrd="0" presId="urn:microsoft.com/office/officeart/2005/8/layout/chevron2"/>
    <dgm:cxn modelId="{9D76FBF2-4276-4F47-85B7-5645264CAF84}" srcId="{192D57EE-3F6D-4312-8948-65B372EB5645}" destId="{06616FDF-5D39-47AA-8215-F4947E408898}" srcOrd="0" destOrd="0" parTransId="{C5B27269-B5F5-4CF0-8392-1822E12677ED}" sibTransId="{9B6E922A-1654-426A-936F-943C27519627}"/>
    <dgm:cxn modelId="{33D93F7F-E032-4AA0-A1EF-820F4B90A2D8}" srcId="{A31FFC3A-2EDB-4789-9CDB-DFB8DABAB5D7}" destId="{EC33EECE-2FF5-4A50-A27A-432C53DAB6B4}" srcOrd="0" destOrd="0" parTransId="{D806499B-76FA-4B84-BE86-E2F47D0FDB78}" sibTransId="{D8470832-3AF8-48F0-BCDD-6E67EDD904D8}"/>
    <dgm:cxn modelId="{8039E016-A070-49AF-93D1-93C35BE2E817}" type="presOf" srcId="{EC33EECE-2FF5-4A50-A27A-432C53DAB6B4}" destId="{D5D91EC6-D70E-4061-9E02-510281A4CEFB}" srcOrd="0" destOrd="0" presId="urn:microsoft.com/office/officeart/2005/8/layout/chevron2"/>
    <dgm:cxn modelId="{D4A65484-FADC-4516-8490-63D3B8AF943A}" srcId="{BCC50AA8-B1E6-4344-9E40-8C17A7228B4F}" destId="{192D57EE-3F6D-4312-8948-65B372EB5645}" srcOrd="1" destOrd="0" parTransId="{2B5F0D71-0B74-4EDD-8BF9-044794D2A229}" sibTransId="{199F82A8-71D7-4A18-B5BA-D0F196A2C11D}"/>
    <dgm:cxn modelId="{5E10809A-4580-47AB-875E-9E332221E4A6}" type="presParOf" srcId="{8A88DDEF-8C3A-4DDB-BC42-B69FA3600780}" destId="{FE9BEFDF-AA66-4AE9-B3E4-F532725D17DF}" srcOrd="0" destOrd="0" presId="urn:microsoft.com/office/officeart/2005/8/layout/chevron2"/>
    <dgm:cxn modelId="{6178D298-61E9-4B50-9968-B766F91079FF}" type="presParOf" srcId="{FE9BEFDF-AA66-4AE9-B3E4-F532725D17DF}" destId="{BC3AF28D-598B-4649-84E5-C0493045F848}" srcOrd="0" destOrd="0" presId="urn:microsoft.com/office/officeart/2005/8/layout/chevron2"/>
    <dgm:cxn modelId="{E23BC109-23A6-4D11-801E-CADA92EC8B57}" type="presParOf" srcId="{FE9BEFDF-AA66-4AE9-B3E4-F532725D17DF}" destId="{8D2BB301-2B13-42F3-9594-CF0BE360AC53}" srcOrd="1" destOrd="0" presId="urn:microsoft.com/office/officeart/2005/8/layout/chevron2"/>
    <dgm:cxn modelId="{00BC0B7A-85C8-4BBB-A547-285EE781A537}" type="presParOf" srcId="{8A88DDEF-8C3A-4DDB-BC42-B69FA3600780}" destId="{986F51D4-E188-4B53-A530-869845642A65}" srcOrd="1" destOrd="0" presId="urn:microsoft.com/office/officeart/2005/8/layout/chevron2"/>
    <dgm:cxn modelId="{CB357BB1-B38C-421B-BCD8-486AB281D211}" type="presParOf" srcId="{8A88DDEF-8C3A-4DDB-BC42-B69FA3600780}" destId="{50B11798-945A-4612-B691-14723D2F9553}" srcOrd="2" destOrd="0" presId="urn:microsoft.com/office/officeart/2005/8/layout/chevron2"/>
    <dgm:cxn modelId="{EBE88034-CA44-4321-9EA5-8280D9D5C9BE}" type="presParOf" srcId="{50B11798-945A-4612-B691-14723D2F9553}" destId="{781FD716-AE96-476D-9819-BC110C70128B}" srcOrd="0" destOrd="0" presId="urn:microsoft.com/office/officeart/2005/8/layout/chevron2"/>
    <dgm:cxn modelId="{7094986F-3F6D-4253-B168-31C05A4164AD}" type="presParOf" srcId="{50B11798-945A-4612-B691-14723D2F9553}" destId="{853F52EE-F8DC-4D5B-B822-2E96DAAF2CEB}" srcOrd="1" destOrd="0" presId="urn:microsoft.com/office/officeart/2005/8/layout/chevron2"/>
    <dgm:cxn modelId="{5E33A0D1-ABBA-4C73-8332-1B69E7774AE4}" type="presParOf" srcId="{8A88DDEF-8C3A-4DDB-BC42-B69FA3600780}" destId="{C6FDD7D4-7397-4587-A171-4134003ACCE4}" srcOrd="3" destOrd="0" presId="urn:microsoft.com/office/officeart/2005/8/layout/chevron2"/>
    <dgm:cxn modelId="{65BF3DCD-A1D5-41C8-92C7-80735C1462BA}" type="presParOf" srcId="{8A88DDEF-8C3A-4DDB-BC42-B69FA3600780}" destId="{BD08A0F1-274A-4758-A913-24EA40B638E0}" srcOrd="4" destOrd="0" presId="urn:microsoft.com/office/officeart/2005/8/layout/chevron2"/>
    <dgm:cxn modelId="{03CB369F-00E2-4AC4-88EC-6A7D14CFC7C3}" type="presParOf" srcId="{BD08A0F1-274A-4758-A913-24EA40B638E0}" destId="{51817136-411F-422A-91AC-D3E5C68CC92E}" srcOrd="0" destOrd="0" presId="urn:microsoft.com/office/officeart/2005/8/layout/chevron2"/>
    <dgm:cxn modelId="{7DA5E27A-D284-460E-BA66-3718AE9F4B6C}" type="presParOf" srcId="{BD08A0F1-274A-4758-A913-24EA40B638E0}" destId="{DA513CE2-C011-4A58-956C-D71D655F2399}" srcOrd="1" destOrd="0" presId="urn:microsoft.com/office/officeart/2005/8/layout/chevron2"/>
    <dgm:cxn modelId="{9F61E24A-F7B5-46C4-80BD-B8F983F7ECBD}" type="presParOf" srcId="{8A88DDEF-8C3A-4DDB-BC42-B69FA3600780}" destId="{14F6789A-FA53-4C34-8278-73FDDFA9B3F7}" srcOrd="5" destOrd="0" presId="urn:microsoft.com/office/officeart/2005/8/layout/chevron2"/>
    <dgm:cxn modelId="{756EDFF3-3B81-4EA1-AF47-C912CFD67237}" type="presParOf" srcId="{8A88DDEF-8C3A-4DDB-BC42-B69FA3600780}" destId="{50B8B941-E9EF-428E-9397-DE121ED4A294}" srcOrd="6" destOrd="0" presId="urn:microsoft.com/office/officeart/2005/8/layout/chevron2"/>
    <dgm:cxn modelId="{0DF33214-67B6-4C18-B529-4AB394D21CEF}" type="presParOf" srcId="{50B8B941-E9EF-428E-9397-DE121ED4A294}" destId="{4D8D19FC-02E8-45E9-948B-78B86A819178}" srcOrd="0" destOrd="0" presId="urn:microsoft.com/office/officeart/2005/8/layout/chevron2"/>
    <dgm:cxn modelId="{D1CBA0F7-4F2B-499E-B890-E6A8DF07DCC5}" type="presParOf" srcId="{50B8B941-E9EF-428E-9397-DE121ED4A294}" destId="{D5D91EC6-D70E-4061-9E02-510281A4CE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FBFAAD-8C1F-4BA9-B3F0-AE01D7A4EB25}" type="doc">
      <dgm:prSet loTypeId="urn:microsoft.com/office/officeart/2005/8/layout/chevron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4E6362A7-E76D-4D97-8460-367D78DE55BC}">
      <dgm:prSet phldrT="[Текст]" custT="1"/>
      <dgm:spPr/>
      <dgm:t>
        <a:bodyPr/>
        <a:lstStyle/>
        <a:p>
          <a:r>
            <a:rPr lang="ru-RU" sz="5400" dirty="0" smtClean="0"/>
            <a:t>1</a:t>
          </a:r>
          <a:endParaRPr lang="ru-RU" sz="5400" dirty="0"/>
        </a:p>
      </dgm:t>
    </dgm:pt>
    <dgm:pt modelId="{2DAA6C49-3F8A-4C92-95FF-3D536ECF33FC}" type="parTrans" cxnId="{532D04E9-B959-4ECE-8BDB-911DAFDDFF44}">
      <dgm:prSet/>
      <dgm:spPr/>
      <dgm:t>
        <a:bodyPr/>
        <a:lstStyle/>
        <a:p>
          <a:endParaRPr lang="ru-RU"/>
        </a:p>
      </dgm:t>
    </dgm:pt>
    <dgm:pt modelId="{F1FD50AD-5EA6-45C6-9D87-78A82D16C695}" type="sibTrans" cxnId="{532D04E9-B959-4ECE-8BDB-911DAFDDFF44}">
      <dgm:prSet/>
      <dgm:spPr/>
      <dgm:t>
        <a:bodyPr/>
        <a:lstStyle/>
        <a:p>
          <a:endParaRPr lang="ru-RU"/>
        </a:p>
      </dgm:t>
    </dgm:pt>
    <dgm:pt modelId="{E753EE80-A369-4B9F-B5D8-4E2957B8EAC3}">
      <dgm:prSet custT="1"/>
      <dgm:spPr/>
      <dgm:t>
        <a:bodyPr/>
        <a:lstStyle/>
        <a:p>
          <a:r>
            <a:rPr lang="ru-RU" sz="5400" dirty="0" smtClean="0"/>
            <a:t>3</a:t>
          </a:r>
          <a:endParaRPr lang="ru-RU" sz="5400" dirty="0"/>
        </a:p>
      </dgm:t>
    </dgm:pt>
    <dgm:pt modelId="{9D8201D6-91A7-4502-AED8-65EB458ABCB5}" type="parTrans" cxnId="{22BE4195-D1F6-4464-9AAB-09DFA4445BAA}">
      <dgm:prSet/>
      <dgm:spPr/>
      <dgm:t>
        <a:bodyPr/>
        <a:lstStyle/>
        <a:p>
          <a:endParaRPr lang="ru-RU"/>
        </a:p>
      </dgm:t>
    </dgm:pt>
    <dgm:pt modelId="{BC4F708F-42DC-49E8-AEC1-DE3AB2909FB4}" type="sibTrans" cxnId="{22BE4195-D1F6-4464-9AAB-09DFA4445BAA}">
      <dgm:prSet/>
      <dgm:spPr/>
      <dgm:t>
        <a:bodyPr/>
        <a:lstStyle/>
        <a:p>
          <a:endParaRPr lang="ru-RU"/>
        </a:p>
      </dgm:t>
    </dgm:pt>
    <dgm:pt modelId="{53D8D929-ACF4-4542-8FBF-C2E4A200FB97}">
      <dgm:prSet custT="1"/>
      <dgm:spPr/>
      <dgm:t>
        <a:bodyPr/>
        <a:lstStyle/>
        <a:p>
          <a:r>
            <a:rPr lang="ru-RU" sz="5400" dirty="0" smtClean="0"/>
            <a:t>4</a:t>
          </a:r>
          <a:endParaRPr lang="ru-RU" sz="5400" dirty="0"/>
        </a:p>
      </dgm:t>
    </dgm:pt>
    <dgm:pt modelId="{6028B871-D3CE-40AB-9B63-4A77B5676E3C}" type="parTrans" cxnId="{64374C5C-E37D-4FFB-9A98-F319B3C7F909}">
      <dgm:prSet/>
      <dgm:spPr/>
      <dgm:t>
        <a:bodyPr/>
        <a:lstStyle/>
        <a:p>
          <a:endParaRPr lang="ru-RU"/>
        </a:p>
      </dgm:t>
    </dgm:pt>
    <dgm:pt modelId="{4DBC3377-DEA2-47BD-9E52-AC394DD2C4A0}" type="sibTrans" cxnId="{64374C5C-E37D-4FFB-9A98-F319B3C7F909}">
      <dgm:prSet/>
      <dgm:spPr/>
      <dgm:t>
        <a:bodyPr/>
        <a:lstStyle/>
        <a:p>
          <a:endParaRPr lang="ru-RU"/>
        </a:p>
      </dgm:t>
    </dgm:pt>
    <dgm:pt modelId="{3A5BF691-731F-4EA0-B8D0-CE419BC15BD7}">
      <dgm:prSet phldrT="[Текст]" custT="1"/>
      <dgm:spPr/>
      <dgm:t>
        <a:bodyPr/>
        <a:lstStyle/>
        <a:p>
          <a:r>
            <a:rPr lang="ru-RU" sz="5400" dirty="0" smtClean="0"/>
            <a:t>2</a:t>
          </a:r>
          <a:endParaRPr lang="ru-RU" sz="5400" dirty="0"/>
        </a:p>
      </dgm:t>
    </dgm:pt>
    <dgm:pt modelId="{DA91EF89-D15D-470C-ABB5-7AFF29098990}" type="sibTrans" cxnId="{0C17C131-EAF0-432C-AECD-4E5576A6CF2C}">
      <dgm:prSet/>
      <dgm:spPr/>
      <dgm:t>
        <a:bodyPr/>
        <a:lstStyle/>
        <a:p>
          <a:endParaRPr lang="ru-RU"/>
        </a:p>
      </dgm:t>
    </dgm:pt>
    <dgm:pt modelId="{5433AA39-9615-4C4E-9FE2-E5B1187BBB19}" type="parTrans" cxnId="{0C17C131-EAF0-432C-AECD-4E5576A6CF2C}">
      <dgm:prSet/>
      <dgm:spPr/>
      <dgm:t>
        <a:bodyPr/>
        <a:lstStyle/>
        <a:p>
          <a:endParaRPr lang="ru-RU"/>
        </a:p>
      </dgm:t>
    </dgm:pt>
    <dgm:pt modelId="{FD1940EB-2A39-4A15-A31C-D463332A5142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обязательно отсканировать </a:t>
          </a:r>
          <a:r>
            <a:rPr lang="ru-RU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EA742A13-6DB8-4B0B-97FA-FD71E03B2D19}" type="parTrans" cxnId="{9084D228-ACDC-40D2-9911-338370B625B3}">
      <dgm:prSet/>
      <dgm:spPr/>
      <dgm:t>
        <a:bodyPr/>
        <a:lstStyle/>
        <a:p>
          <a:endParaRPr lang="ru-RU"/>
        </a:p>
      </dgm:t>
    </dgm:pt>
    <dgm:pt modelId="{7E3F2920-2DCC-42A6-8B32-9006F4B6D7F6}" type="sibTrans" cxnId="{9084D228-ACDC-40D2-9911-338370B625B3}">
      <dgm:prSet/>
      <dgm:spPr/>
      <dgm:t>
        <a:bodyPr/>
        <a:lstStyle/>
        <a:p>
          <a:endParaRPr lang="ru-RU"/>
        </a:p>
      </dgm:t>
    </dgm:pt>
    <dgm:pt modelId="{0703F862-A4F6-4B6F-81F4-CACEC4C40510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обязательно отсканировать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dirty="0"/>
        </a:p>
      </dgm:t>
    </dgm:pt>
    <dgm:pt modelId="{B3F23C45-43A4-417F-BAA6-395AEDFEED39}" type="parTrans" cxnId="{9BC9F27F-8B5C-476D-8725-6CF5E2994502}">
      <dgm:prSet/>
      <dgm:spPr/>
      <dgm:t>
        <a:bodyPr/>
        <a:lstStyle/>
        <a:p>
          <a:endParaRPr lang="ru-RU"/>
        </a:p>
      </dgm:t>
    </dgm:pt>
    <dgm:pt modelId="{DC1FC355-835E-427A-93F6-216F6BD21CE1}" type="sibTrans" cxnId="{9BC9F27F-8B5C-476D-8725-6CF5E2994502}">
      <dgm:prSet/>
      <dgm:spPr/>
      <dgm:t>
        <a:bodyPr/>
        <a:lstStyle/>
        <a:p>
          <a:endParaRPr lang="ru-RU"/>
        </a:p>
      </dgm:t>
    </dgm:pt>
    <dgm:pt modelId="{95FF22C4-54EC-4BE6-9BFE-9DF020881748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отсканированный пакет документов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перечня документов, необходимых при поступлении </a:t>
          </a:r>
          <a:r>
            <a: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dirty="0">
            <a:solidFill>
              <a:srgbClr val="FF0000"/>
            </a:solidFill>
          </a:endParaRPr>
        </a:p>
      </dgm:t>
    </dgm:pt>
    <dgm:pt modelId="{E25A7967-2BCB-4A91-AFEB-F12A19E481E0}" type="parTrans" cxnId="{553B2132-EA55-4473-9D04-8B4220D8D831}">
      <dgm:prSet/>
      <dgm:spPr/>
      <dgm:t>
        <a:bodyPr/>
        <a:lstStyle/>
        <a:p>
          <a:endParaRPr lang="ru-RU"/>
        </a:p>
      </dgm:t>
    </dgm:pt>
    <dgm:pt modelId="{88540F49-7E2B-4E08-B166-7650013084EB}" type="sibTrans" cxnId="{553B2132-EA55-4473-9D04-8B4220D8D831}">
      <dgm:prSet/>
      <dgm:spPr/>
      <dgm:t>
        <a:bodyPr/>
        <a:lstStyle/>
        <a:p>
          <a:endParaRPr lang="ru-RU"/>
        </a:p>
      </dgm:t>
    </dgm:pt>
    <dgm:pt modelId="{D956F424-45B1-43B4-A6FE-0D0FE7F4925C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перечисленные отсканированные документы сохранить одним файлом и отправить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электронный адрес приемной комиссии колледж а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dirty="0">
            <a:solidFill>
              <a:srgbClr val="FF0000"/>
            </a:solidFill>
          </a:endParaRPr>
        </a:p>
      </dgm:t>
    </dgm:pt>
    <dgm:pt modelId="{B1A1AB17-1B9F-4296-8DDD-5F0AAC85A973}" type="parTrans" cxnId="{EDA4CBA9-0AC2-4CEB-B3FE-D0CCB58E3661}">
      <dgm:prSet/>
      <dgm:spPr/>
      <dgm:t>
        <a:bodyPr/>
        <a:lstStyle/>
        <a:p>
          <a:endParaRPr lang="ru-RU"/>
        </a:p>
      </dgm:t>
    </dgm:pt>
    <dgm:pt modelId="{DE7E633D-5D91-4053-9684-7968955AD2EB}" type="sibTrans" cxnId="{EDA4CBA9-0AC2-4CEB-B3FE-D0CCB58E3661}">
      <dgm:prSet/>
      <dgm:spPr/>
      <dgm:t>
        <a:bodyPr/>
        <a:lstStyle/>
        <a:p>
          <a:endParaRPr lang="ru-RU"/>
        </a:p>
      </dgm:t>
    </dgm:pt>
    <dgm:pt modelId="{4F397423-D8C5-4C58-93E6-E5CA2CCDFE0E}" type="pres">
      <dgm:prSet presAssocID="{F0FBFAAD-8C1F-4BA9-B3F0-AE01D7A4EB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9D6358-BB0B-4F18-A158-453D869F96AF}" type="pres">
      <dgm:prSet presAssocID="{4E6362A7-E76D-4D97-8460-367D78DE55BC}" presName="composite" presStyleCnt="0"/>
      <dgm:spPr/>
    </dgm:pt>
    <dgm:pt modelId="{F96A8C76-9694-4F36-9A96-5CF59B7E4997}" type="pres">
      <dgm:prSet presAssocID="{4E6362A7-E76D-4D97-8460-367D78DE55B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137CF-744B-452A-893D-CD42D72DC711}" type="pres">
      <dgm:prSet presAssocID="{4E6362A7-E76D-4D97-8460-367D78DE55B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9CDAE-5054-41BF-A5BB-58710EEEBDD6}" type="pres">
      <dgm:prSet presAssocID="{F1FD50AD-5EA6-45C6-9D87-78A82D16C695}" presName="sp" presStyleCnt="0"/>
      <dgm:spPr/>
    </dgm:pt>
    <dgm:pt modelId="{2929229C-3A40-41FA-8CA3-6BF895EB1239}" type="pres">
      <dgm:prSet presAssocID="{3A5BF691-731F-4EA0-B8D0-CE419BC15BD7}" presName="composite" presStyleCnt="0"/>
      <dgm:spPr/>
    </dgm:pt>
    <dgm:pt modelId="{DB7148F4-8C06-4804-B8E3-5666B215C2A9}" type="pres">
      <dgm:prSet presAssocID="{3A5BF691-731F-4EA0-B8D0-CE419BC15BD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0311D-FDEA-43B4-B0A1-3CFE1862E894}" type="pres">
      <dgm:prSet presAssocID="{3A5BF691-731F-4EA0-B8D0-CE419BC15BD7}" presName="descendantText" presStyleLbl="alignAcc1" presStyleIdx="1" presStyleCnt="4" custScaleY="13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574B5-DD53-4D75-AAFA-FBB264054723}" type="pres">
      <dgm:prSet presAssocID="{DA91EF89-D15D-470C-ABB5-7AFF29098990}" presName="sp" presStyleCnt="0"/>
      <dgm:spPr/>
    </dgm:pt>
    <dgm:pt modelId="{DA3FF83E-ADBA-41CB-BBF0-F74E561FB015}" type="pres">
      <dgm:prSet presAssocID="{E753EE80-A369-4B9F-B5D8-4E2957B8EAC3}" presName="composite" presStyleCnt="0"/>
      <dgm:spPr/>
    </dgm:pt>
    <dgm:pt modelId="{0D7D179D-3397-45B0-B37C-1EC7067070C4}" type="pres">
      <dgm:prSet presAssocID="{E753EE80-A369-4B9F-B5D8-4E2957B8EAC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494BA-1B2D-46AA-871D-3E13C16FBA00}" type="pres">
      <dgm:prSet presAssocID="{E753EE80-A369-4B9F-B5D8-4E2957B8EAC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9E792-ADC8-422B-8FDD-FA6CEDBC4512}" type="pres">
      <dgm:prSet presAssocID="{BC4F708F-42DC-49E8-AEC1-DE3AB2909FB4}" presName="sp" presStyleCnt="0"/>
      <dgm:spPr/>
    </dgm:pt>
    <dgm:pt modelId="{88D85BAE-8385-4610-A9AA-F81D170DCF5D}" type="pres">
      <dgm:prSet presAssocID="{53D8D929-ACF4-4542-8FBF-C2E4A200FB97}" presName="composite" presStyleCnt="0"/>
      <dgm:spPr/>
    </dgm:pt>
    <dgm:pt modelId="{9EFDFA5D-7710-4B1E-9ABD-9BE51AF0116B}" type="pres">
      <dgm:prSet presAssocID="{53D8D929-ACF4-4542-8FBF-C2E4A200FB9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197CB-D9F6-42DE-93EC-833E404E2FDC}" type="pres">
      <dgm:prSet presAssocID="{53D8D929-ACF4-4542-8FBF-C2E4A200FB9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17C131-EAF0-432C-AECD-4E5576A6CF2C}" srcId="{F0FBFAAD-8C1F-4BA9-B3F0-AE01D7A4EB25}" destId="{3A5BF691-731F-4EA0-B8D0-CE419BC15BD7}" srcOrd="1" destOrd="0" parTransId="{5433AA39-9615-4C4E-9FE2-E5B1187BBB19}" sibTransId="{DA91EF89-D15D-470C-ABB5-7AFF29098990}"/>
    <dgm:cxn modelId="{64374C5C-E37D-4FFB-9A98-F319B3C7F909}" srcId="{F0FBFAAD-8C1F-4BA9-B3F0-AE01D7A4EB25}" destId="{53D8D929-ACF4-4542-8FBF-C2E4A200FB97}" srcOrd="3" destOrd="0" parTransId="{6028B871-D3CE-40AB-9B63-4A77B5676E3C}" sibTransId="{4DBC3377-DEA2-47BD-9E52-AC394DD2C4A0}"/>
    <dgm:cxn modelId="{523E8ADA-517E-440B-91AC-D8DB53EC46B6}" type="presOf" srcId="{53D8D929-ACF4-4542-8FBF-C2E4A200FB97}" destId="{9EFDFA5D-7710-4B1E-9ABD-9BE51AF0116B}" srcOrd="0" destOrd="0" presId="urn:microsoft.com/office/officeart/2005/8/layout/chevron2"/>
    <dgm:cxn modelId="{A119EB4D-752D-4764-B96C-9FD43E44975A}" type="presOf" srcId="{E753EE80-A369-4B9F-B5D8-4E2957B8EAC3}" destId="{0D7D179D-3397-45B0-B37C-1EC7067070C4}" srcOrd="0" destOrd="0" presId="urn:microsoft.com/office/officeart/2005/8/layout/chevron2"/>
    <dgm:cxn modelId="{E87C26C8-258F-4BCC-9A17-8EFC776C0709}" type="presOf" srcId="{4E6362A7-E76D-4D97-8460-367D78DE55BC}" destId="{F96A8C76-9694-4F36-9A96-5CF59B7E4997}" srcOrd="0" destOrd="0" presId="urn:microsoft.com/office/officeart/2005/8/layout/chevron2"/>
    <dgm:cxn modelId="{553B2132-EA55-4473-9D04-8B4220D8D831}" srcId="{E753EE80-A369-4B9F-B5D8-4E2957B8EAC3}" destId="{95FF22C4-54EC-4BE6-9BFE-9DF020881748}" srcOrd="0" destOrd="0" parTransId="{E25A7967-2BCB-4A91-AFEB-F12A19E481E0}" sibTransId="{88540F49-7E2B-4E08-B166-7650013084EB}"/>
    <dgm:cxn modelId="{034699F2-1A1F-4310-BFAD-52C55C9393D3}" type="presOf" srcId="{0703F862-A4F6-4B6F-81F4-CACEC4C40510}" destId="{AE90311D-FDEA-43B4-B0A1-3CFE1862E894}" srcOrd="0" destOrd="0" presId="urn:microsoft.com/office/officeart/2005/8/layout/chevron2"/>
    <dgm:cxn modelId="{9BC9F27F-8B5C-476D-8725-6CF5E2994502}" srcId="{3A5BF691-731F-4EA0-B8D0-CE419BC15BD7}" destId="{0703F862-A4F6-4B6F-81F4-CACEC4C40510}" srcOrd="0" destOrd="0" parTransId="{B3F23C45-43A4-417F-BAA6-395AEDFEED39}" sibTransId="{DC1FC355-835E-427A-93F6-216F6BD21CE1}"/>
    <dgm:cxn modelId="{ABFD5CB3-4282-4BF2-9F54-B178E56042E9}" type="presOf" srcId="{95FF22C4-54EC-4BE6-9BFE-9DF020881748}" destId="{80D494BA-1B2D-46AA-871D-3E13C16FBA00}" srcOrd="0" destOrd="0" presId="urn:microsoft.com/office/officeart/2005/8/layout/chevron2"/>
    <dgm:cxn modelId="{9084D228-ACDC-40D2-9911-338370B625B3}" srcId="{4E6362A7-E76D-4D97-8460-367D78DE55BC}" destId="{FD1940EB-2A39-4A15-A31C-D463332A5142}" srcOrd="0" destOrd="0" parTransId="{EA742A13-6DB8-4B0B-97FA-FD71E03B2D19}" sibTransId="{7E3F2920-2DCC-42A6-8B32-9006F4B6D7F6}"/>
    <dgm:cxn modelId="{EDA4CBA9-0AC2-4CEB-B3FE-D0CCB58E3661}" srcId="{53D8D929-ACF4-4542-8FBF-C2E4A200FB97}" destId="{D956F424-45B1-43B4-A6FE-0D0FE7F4925C}" srcOrd="0" destOrd="0" parTransId="{B1A1AB17-1B9F-4296-8DDD-5F0AAC85A973}" sibTransId="{DE7E633D-5D91-4053-9684-7968955AD2EB}"/>
    <dgm:cxn modelId="{A46FB6E9-50D2-4EB0-B299-06F81972CE68}" type="presOf" srcId="{3A5BF691-731F-4EA0-B8D0-CE419BC15BD7}" destId="{DB7148F4-8C06-4804-B8E3-5666B215C2A9}" srcOrd="0" destOrd="0" presId="urn:microsoft.com/office/officeart/2005/8/layout/chevron2"/>
    <dgm:cxn modelId="{05CD6D9F-6808-418A-B758-1DB64DA3B780}" type="presOf" srcId="{F0FBFAAD-8C1F-4BA9-B3F0-AE01D7A4EB25}" destId="{4F397423-D8C5-4C58-93E6-E5CA2CCDFE0E}" srcOrd="0" destOrd="0" presId="urn:microsoft.com/office/officeart/2005/8/layout/chevron2"/>
    <dgm:cxn modelId="{A685183D-6B35-421E-AE83-19141ABDE0B2}" type="presOf" srcId="{D956F424-45B1-43B4-A6FE-0D0FE7F4925C}" destId="{436197CB-D9F6-42DE-93EC-833E404E2FDC}" srcOrd="0" destOrd="0" presId="urn:microsoft.com/office/officeart/2005/8/layout/chevron2"/>
    <dgm:cxn modelId="{22BE4195-D1F6-4464-9AAB-09DFA4445BAA}" srcId="{F0FBFAAD-8C1F-4BA9-B3F0-AE01D7A4EB25}" destId="{E753EE80-A369-4B9F-B5D8-4E2957B8EAC3}" srcOrd="2" destOrd="0" parTransId="{9D8201D6-91A7-4502-AED8-65EB458ABCB5}" sibTransId="{BC4F708F-42DC-49E8-AEC1-DE3AB2909FB4}"/>
    <dgm:cxn modelId="{E98EED30-215E-4151-99F4-3EDCA1518193}" type="presOf" srcId="{FD1940EB-2A39-4A15-A31C-D463332A5142}" destId="{9F3137CF-744B-452A-893D-CD42D72DC711}" srcOrd="0" destOrd="0" presId="urn:microsoft.com/office/officeart/2005/8/layout/chevron2"/>
    <dgm:cxn modelId="{532D04E9-B959-4ECE-8BDB-911DAFDDFF44}" srcId="{F0FBFAAD-8C1F-4BA9-B3F0-AE01D7A4EB25}" destId="{4E6362A7-E76D-4D97-8460-367D78DE55BC}" srcOrd="0" destOrd="0" parTransId="{2DAA6C49-3F8A-4C92-95FF-3D536ECF33FC}" sibTransId="{F1FD50AD-5EA6-45C6-9D87-78A82D16C695}"/>
    <dgm:cxn modelId="{59C34477-4816-4E09-A522-185BDF9B0A69}" type="presParOf" srcId="{4F397423-D8C5-4C58-93E6-E5CA2CCDFE0E}" destId="{2F9D6358-BB0B-4F18-A158-453D869F96AF}" srcOrd="0" destOrd="0" presId="urn:microsoft.com/office/officeart/2005/8/layout/chevron2"/>
    <dgm:cxn modelId="{4C32D049-C0C0-495C-BF2B-98AEDA1C19BE}" type="presParOf" srcId="{2F9D6358-BB0B-4F18-A158-453D869F96AF}" destId="{F96A8C76-9694-4F36-9A96-5CF59B7E4997}" srcOrd="0" destOrd="0" presId="urn:microsoft.com/office/officeart/2005/8/layout/chevron2"/>
    <dgm:cxn modelId="{91B48D42-7552-4ACC-9A58-75BB6C708F7D}" type="presParOf" srcId="{2F9D6358-BB0B-4F18-A158-453D869F96AF}" destId="{9F3137CF-744B-452A-893D-CD42D72DC711}" srcOrd="1" destOrd="0" presId="urn:microsoft.com/office/officeart/2005/8/layout/chevron2"/>
    <dgm:cxn modelId="{86CF6E53-A212-473F-B3C3-0AFFF8593616}" type="presParOf" srcId="{4F397423-D8C5-4C58-93E6-E5CA2CCDFE0E}" destId="{A669CDAE-5054-41BF-A5BB-58710EEEBDD6}" srcOrd="1" destOrd="0" presId="urn:microsoft.com/office/officeart/2005/8/layout/chevron2"/>
    <dgm:cxn modelId="{76921B8D-8C5A-4743-8C9D-DFB4DEB9AA69}" type="presParOf" srcId="{4F397423-D8C5-4C58-93E6-E5CA2CCDFE0E}" destId="{2929229C-3A40-41FA-8CA3-6BF895EB1239}" srcOrd="2" destOrd="0" presId="urn:microsoft.com/office/officeart/2005/8/layout/chevron2"/>
    <dgm:cxn modelId="{8E81D01F-67EB-4F58-B719-121902260D65}" type="presParOf" srcId="{2929229C-3A40-41FA-8CA3-6BF895EB1239}" destId="{DB7148F4-8C06-4804-B8E3-5666B215C2A9}" srcOrd="0" destOrd="0" presId="urn:microsoft.com/office/officeart/2005/8/layout/chevron2"/>
    <dgm:cxn modelId="{4F701EED-78FF-4EFE-9E09-4CB18B49E335}" type="presParOf" srcId="{2929229C-3A40-41FA-8CA3-6BF895EB1239}" destId="{AE90311D-FDEA-43B4-B0A1-3CFE1862E894}" srcOrd="1" destOrd="0" presId="urn:microsoft.com/office/officeart/2005/8/layout/chevron2"/>
    <dgm:cxn modelId="{DF0FE45F-681C-4F1E-9B07-96FE22A25C68}" type="presParOf" srcId="{4F397423-D8C5-4C58-93E6-E5CA2CCDFE0E}" destId="{2DE574B5-DD53-4D75-AAFA-FBB264054723}" srcOrd="3" destOrd="0" presId="urn:microsoft.com/office/officeart/2005/8/layout/chevron2"/>
    <dgm:cxn modelId="{D1DDC04B-5851-4939-BCF7-AA0979B1A4A4}" type="presParOf" srcId="{4F397423-D8C5-4C58-93E6-E5CA2CCDFE0E}" destId="{DA3FF83E-ADBA-41CB-BBF0-F74E561FB015}" srcOrd="4" destOrd="0" presId="urn:microsoft.com/office/officeart/2005/8/layout/chevron2"/>
    <dgm:cxn modelId="{28C94994-A161-4C50-9247-2F5887C40D7F}" type="presParOf" srcId="{DA3FF83E-ADBA-41CB-BBF0-F74E561FB015}" destId="{0D7D179D-3397-45B0-B37C-1EC7067070C4}" srcOrd="0" destOrd="0" presId="urn:microsoft.com/office/officeart/2005/8/layout/chevron2"/>
    <dgm:cxn modelId="{1D58C8E7-9347-435B-925F-CF3B7D648E7A}" type="presParOf" srcId="{DA3FF83E-ADBA-41CB-BBF0-F74E561FB015}" destId="{80D494BA-1B2D-46AA-871D-3E13C16FBA00}" srcOrd="1" destOrd="0" presId="urn:microsoft.com/office/officeart/2005/8/layout/chevron2"/>
    <dgm:cxn modelId="{295030F4-8A15-45D0-A50A-0478A4CFB234}" type="presParOf" srcId="{4F397423-D8C5-4C58-93E6-E5CA2CCDFE0E}" destId="{FB59E792-ADC8-422B-8FDD-FA6CEDBC4512}" srcOrd="5" destOrd="0" presId="urn:microsoft.com/office/officeart/2005/8/layout/chevron2"/>
    <dgm:cxn modelId="{7E074F32-4181-4B59-8BFF-53A08A29397A}" type="presParOf" srcId="{4F397423-D8C5-4C58-93E6-E5CA2CCDFE0E}" destId="{88D85BAE-8385-4610-A9AA-F81D170DCF5D}" srcOrd="6" destOrd="0" presId="urn:microsoft.com/office/officeart/2005/8/layout/chevron2"/>
    <dgm:cxn modelId="{F09A2A51-A9D0-4D8F-A39F-BD8B06637465}" type="presParOf" srcId="{88D85BAE-8385-4610-A9AA-F81D170DCF5D}" destId="{9EFDFA5D-7710-4B1E-9ABD-9BE51AF0116B}" srcOrd="0" destOrd="0" presId="urn:microsoft.com/office/officeart/2005/8/layout/chevron2"/>
    <dgm:cxn modelId="{FB78FAEB-2EBE-412E-9368-3C6D5D028A9A}" type="presParOf" srcId="{88D85BAE-8385-4610-A9AA-F81D170DCF5D}" destId="{436197CB-D9F6-42DE-93EC-833E404E2F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00923-9B4D-456B-9DBF-86FA31DBAF78}">
      <dsp:nvSpPr>
        <dsp:cNvPr id="0" name=""/>
        <dsp:cNvSpPr/>
      </dsp:nvSpPr>
      <dsp:spPr>
        <a:xfrm>
          <a:off x="0" y="4389177"/>
          <a:ext cx="8229600" cy="5073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Пройдите все данные этапы и встаньте на путь профессионала!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89177"/>
        <a:ext cx="8229600" cy="507321"/>
      </dsp:txXfrm>
    </dsp:sp>
    <dsp:sp modelId="{82379E06-06BC-41DD-8FAC-6B2191E7C1D3}">
      <dsp:nvSpPr>
        <dsp:cNvPr id="0" name=""/>
        <dsp:cNvSpPr/>
      </dsp:nvSpPr>
      <dsp:spPr>
        <a:xfrm rot="10800000">
          <a:off x="0" y="2858770"/>
          <a:ext cx="8229600" cy="153799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Узнать о результатах приема на информационном стенде или сайте колледжа  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858770"/>
        <a:ext cx="8229600" cy="539834"/>
      </dsp:txXfrm>
    </dsp:sp>
    <dsp:sp modelId="{3B1E81DB-3221-4CEE-9D6F-127C0D4B6878}">
      <dsp:nvSpPr>
        <dsp:cNvPr id="0" name=""/>
        <dsp:cNvSpPr/>
      </dsp:nvSpPr>
      <dsp:spPr>
        <a:xfrm>
          <a:off x="0" y="3385970"/>
          <a:ext cx="4114799" cy="4843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общих основаниях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(без вступительных испытаний)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85970"/>
        <a:ext cx="4114799" cy="484369"/>
      </dsp:txXfrm>
    </dsp:sp>
    <dsp:sp modelId="{84B46FEB-9775-4462-A642-6FAAC2829927}">
      <dsp:nvSpPr>
        <dsp:cNvPr id="0" name=""/>
        <dsp:cNvSpPr/>
      </dsp:nvSpPr>
      <dsp:spPr>
        <a:xfrm>
          <a:off x="4114800" y="3385969"/>
          <a:ext cx="4114799" cy="4843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Более высокий средний балл в аттестате определяет право первоочередного зачисления поступающего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4800" y="3385969"/>
        <a:ext cx="4114799" cy="484371"/>
      </dsp:txXfrm>
    </dsp:sp>
    <dsp:sp modelId="{7F249724-A7A7-4794-A508-C7D7026F7B43}">
      <dsp:nvSpPr>
        <dsp:cNvPr id="0" name=""/>
        <dsp:cNvSpPr/>
      </dsp:nvSpPr>
      <dsp:spPr>
        <a:xfrm rot="10800000">
          <a:off x="0" y="1892721"/>
          <a:ext cx="8229600" cy="97363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Подготовить и подать перечень необходимых документов для поступления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892721"/>
        <a:ext cx="8229600" cy="632638"/>
      </dsp:txXfrm>
    </dsp:sp>
    <dsp:sp modelId="{689AAD66-4773-4A7F-AC8D-E0E359341CCF}">
      <dsp:nvSpPr>
        <dsp:cNvPr id="0" name=""/>
        <dsp:cNvSpPr/>
      </dsp:nvSpPr>
      <dsp:spPr>
        <a:xfrm rot="10800000">
          <a:off x="0" y="770185"/>
          <a:ext cx="8229600" cy="113012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Ознакомиться с правилами приема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770185"/>
        <a:ext cx="8229600" cy="396672"/>
      </dsp:txXfrm>
    </dsp:sp>
    <dsp:sp modelId="{5C2A3774-E02A-4B1E-8D19-ABF50CF5D108}">
      <dsp:nvSpPr>
        <dsp:cNvPr id="0" name=""/>
        <dsp:cNvSpPr/>
      </dsp:nvSpPr>
      <dsp:spPr>
        <a:xfrm>
          <a:off x="4018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Информация о сроках приема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8" y="1138825"/>
        <a:ext cx="2740521" cy="393618"/>
      </dsp:txXfrm>
    </dsp:sp>
    <dsp:sp modelId="{1BF9155F-1618-42C5-84BB-80055B86F4BA}">
      <dsp:nvSpPr>
        <dsp:cNvPr id="0" name=""/>
        <dsp:cNvSpPr/>
      </dsp:nvSpPr>
      <dsp:spPr>
        <a:xfrm>
          <a:off x="2744539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Перечень документов, необходимых при поступлении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4539" y="1138825"/>
        <a:ext cx="2740521" cy="393618"/>
      </dsp:txXfrm>
    </dsp:sp>
    <dsp:sp modelId="{9E5094D7-E4EF-474E-BE7E-A6C42D88215E}">
      <dsp:nvSpPr>
        <dsp:cNvPr id="0" name=""/>
        <dsp:cNvSpPr/>
      </dsp:nvSpPr>
      <dsp:spPr>
        <a:xfrm>
          <a:off x="5485060" y="1138825"/>
          <a:ext cx="2740521" cy="39361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Полная информация о правилах приема на сайте колледжа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5060" y="1138825"/>
        <a:ext cx="2740521" cy="393618"/>
      </dsp:txXfrm>
    </dsp:sp>
    <dsp:sp modelId="{09DE26F1-EBEA-4EF6-85B3-BC8014039327}">
      <dsp:nvSpPr>
        <dsp:cNvPr id="0" name=""/>
        <dsp:cNvSpPr/>
      </dsp:nvSpPr>
      <dsp:spPr>
        <a:xfrm rot="10800000">
          <a:off x="0" y="0"/>
          <a:ext cx="8229600" cy="7777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Выбрать специальность/профессию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0"/>
        <a:ext cx="8229600" cy="505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CADC0-6718-4C87-B906-975AA5BA3605}">
      <dsp:nvSpPr>
        <dsp:cNvPr id="0" name=""/>
        <dsp:cNvSpPr/>
      </dsp:nvSpPr>
      <dsp:spPr bwMode="white">
        <a:xfrm>
          <a:off x="4779342" y="388"/>
          <a:ext cx="3292127" cy="15156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ctr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специальность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9342" y="189844"/>
        <a:ext cx="2723760" cy="1136733"/>
      </dsp:txXfrm>
    </dsp:sp>
    <dsp:sp modelId="{69373649-B343-475A-A121-59927EBF464C}">
      <dsp:nvSpPr>
        <dsp:cNvPr id="0" name=""/>
        <dsp:cNvSpPr/>
      </dsp:nvSpPr>
      <dsp:spPr bwMode="white">
        <a:xfrm>
          <a:off x="10342" y="9"/>
          <a:ext cx="4775571" cy="1515645"/>
        </a:xfrm>
        <a:prstGeom prst="roundRect">
          <a:avLst/>
        </a:prstGeom>
        <a:gradFill rotWithShape="1">
          <a:gsLst>
            <a:gs pos="0">
              <a:schemeClr val="accent1">
                <a:tint val="70000"/>
                <a:satMod val="130000"/>
              </a:schemeClr>
            </a:gs>
            <a:gs pos="43000">
              <a:schemeClr val="accent1">
                <a:tint val="44000"/>
                <a:satMod val="165000"/>
              </a:schemeClr>
            </a:gs>
            <a:gs pos="93000">
              <a:schemeClr val="accent1">
                <a:tint val="15000"/>
                <a:satMod val="165000"/>
              </a:schemeClr>
            </a:gs>
            <a:gs pos="100000">
              <a:schemeClr val="accent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специалистов среднего звена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330" y="73997"/>
        <a:ext cx="4627595" cy="1367669"/>
      </dsp:txXfrm>
    </dsp:sp>
    <dsp:sp modelId="{4151545F-0877-4A1A-A24D-4E401F83A323}">
      <dsp:nvSpPr>
        <dsp:cNvPr id="0" name=""/>
        <dsp:cNvSpPr/>
      </dsp:nvSpPr>
      <dsp:spPr bwMode="white">
        <a:xfrm>
          <a:off x="4720035" y="1667598"/>
          <a:ext cx="3349851" cy="15156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ctr" defTabSz="12446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профессия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0035" y="1857054"/>
        <a:ext cx="2781484" cy="1136733"/>
      </dsp:txXfrm>
    </dsp:sp>
    <dsp:sp modelId="{894CB9DC-BBC9-4048-9DCB-4DA99E9F230E}">
      <dsp:nvSpPr>
        <dsp:cNvPr id="0" name=""/>
        <dsp:cNvSpPr/>
      </dsp:nvSpPr>
      <dsp:spPr bwMode="white">
        <a:xfrm>
          <a:off x="5353" y="1667598"/>
          <a:ext cx="4714682" cy="1515645"/>
        </a:xfrm>
        <a:prstGeom prst="roundRect">
          <a:avLst/>
        </a:prstGeom>
        <a:gradFill rotWithShape="1">
          <a:gsLst>
            <a:gs pos="0">
              <a:schemeClr val="accent1">
                <a:tint val="70000"/>
                <a:satMod val="130000"/>
              </a:schemeClr>
            </a:gs>
            <a:gs pos="43000">
              <a:schemeClr val="accent1">
                <a:tint val="44000"/>
                <a:satMod val="165000"/>
              </a:schemeClr>
            </a:gs>
            <a:gs pos="93000">
              <a:schemeClr val="accent1">
                <a:tint val="15000"/>
                <a:satMod val="165000"/>
              </a:schemeClr>
            </a:gs>
            <a:gs pos="100000">
              <a:schemeClr val="accent1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shade val="9000"/>
              <a:alpha val="48000"/>
              <a:satMod val="105000"/>
            </a:scheme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endParaRPr lang="ru-RU" sz="2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квалифицированных рабочих, служащих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341" y="1741586"/>
        <a:ext cx="4566706" cy="1367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AF28D-598B-4649-84E5-C0493045F848}">
      <dsp:nvSpPr>
        <dsp:cNvPr id="0" name=""/>
        <dsp:cNvSpPr/>
      </dsp:nvSpPr>
      <dsp:spPr>
        <a:xfrm rot="5400000">
          <a:off x="-191786" y="194385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1</a:t>
          </a:r>
          <a:endParaRPr lang="ru-RU" sz="5400" kern="1200" dirty="0"/>
        </a:p>
      </dsp:txBody>
      <dsp:txXfrm rot="-5400000">
        <a:off x="2" y="450101"/>
        <a:ext cx="895005" cy="383574"/>
      </dsp:txXfrm>
    </dsp:sp>
    <dsp:sp modelId="{8D2BB301-2B13-42F3-9594-CF0BE360AC53}">
      <dsp:nvSpPr>
        <dsp:cNvPr id="0" name=""/>
        <dsp:cNvSpPr/>
      </dsp:nvSpPr>
      <dsp:spPr>
        <a:xfrm rot="5400000">
          <a:off x="4146545" y="-3248941"/>
          <a:ext cx="831513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95005" y="43190"/>
        <a:ext cx="7294003" cy="750331"/>
      </dsp:txXfrm>
    </dsp:sp>
    <dsp:sp modelId="{781FD716-AE96-476D-9819-BC110C70128B}">
      <dsp:nvSpPr>
        <dsp:cNvPr id="0" name=""/>
        <dsp:cNvSpPr/>
      </dsp:nvSpPr>
      <dsp:spPr>
        <a:xfrm rot="5400000">
          <a:off x="-191786" y="1326633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2</a:t>
          </a:r>
          <a:endParaRPr lang="ru-RU" sz="5400" kern="1200" dirty="0"/>
        </a:p>
      </dsp:txBody>
      <dsp:txXfrm rot="-5400000">
        <a:off x="2" y="1582349"/>
        <a:ext cx="895005" cy="383574"/>
      </dsp:txXfrm>
    </dsp:sp>
    <dsp:sp modelId="{853F52EE-F8DC-4D5B-B822-2E96DAAF2CEB}">
      <dsp:nvSpPr>
        <dsp:cNvPr id="0" name=""/>
        <dsp:cNvSpPr/>
      </dsp:nvSpPr>
      <dsp:spPr>
        <a:xfrm rot="5400000">
          <a:off x="4146764" y="-2116912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95005" y="1175417"/>
        <a:ext cx="7294024" cy="749936"/>
      </dsp:txXfrm>
    </dsp:sp>
    <dsp:sp modelId="{51817136-411F-422A-91AC-D3E5C68CC92E}">
      <dsp:nvSpPr>
        <dsp:cNvPr id="0" name=""/>
        <dsp:cNvSpPr/>
      </dsp:nvSpPr>
      <dsp:spPr>
        <a:xfrm rot="5400000">
          <a:off x="-191786" y="2458880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3</a:t>
          </a:r>
          <a:endParaRPr lang="ru-RU" sz="5400" kern="1200" dirty="0"/>
        </a:p>
      </dsp:txBody>
      <dsp:txXfrm rot="-5400000">
        <a:off x="2" y="2714596"/>
        <a:ext cx="895005" cy="383574"/>
      </dsp:txXfrm>
    </dsp:sp>
    <dsp:sp modelId="{DA513CE2-C011-4A58-956C-D71D655F2399}">
      <dsp:nvSpPr>
        <dsp:cNvPr id="0" name=""/>
        <dsp:cNvSpPr/>
      </dsp:nvSpPr>
      <dsp:spPr>
        <a:xfrm rot="5400000">
          <a:off x="4146764" y="-984664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пакет документов из перечня документов, необходимых при поступлении 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95005" y="2307665"/>
        <a:ext cx="7294024" cy="749936"/>
      </dsp:txXfrm>
    </dsp:sp>
    <dsp:sp modelId="{4D8D19FC-02E8-45E9-948B-78B86A819178}">
      <dsp:nvSpPr>
        <dsp:cNvPr id="0" name=""/>
        <dsp:cNvSpPr/>
      </dsp:nvSpPr>
      <dsp:spPr>
        <a:xfrm rot="5400000">
          <a:off x="-191786" y="3591128"/>
          <a:ext cx="1278579" cy="8950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4</a:t>
          </a:r>
          <a:endParaRPr lang="ru-RU" sz="5400" kern="1200" dirty="0"/>
        </a:p>
      </dsp:txBody>
      <dsp:txXfrm rot="-5400000">
        <a:off x="2" y="3846844"/>
        <a:ext cx="895005" cy="383574"/>
      </dsp:txXfrm>
    </dsp:sp>
    <dsp:sp modelId="{D5D91EC6-D70E-4061-9E02-510281A4CEFB}">
      <dsp:nvSpPr>
        <dsp:cNvPr id="0" name=""/>
        <dsp:cNvSpPr/>
      </dsp:nvSpPr>
      <dsp:spPr>
        <a:xfrm rot="5400000">
          <a:off x="4146764" y="147583"/>
          <a:ext cx="831076" cy="7334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 выше указанные документы в почтовом конверте с адресатом отправить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почтовый адрес колледжа 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95005" y="3439912"/>
        <a:ext cx="7294024" cy="749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A8C76-9694-4F36-9A96-5CF59B7E4997}">
      <dsp:nvSpPr>
        <dsp:cNvPr id="0" name=""/>
        <dsp:cNvSpPr/>
      </dsp:nvSpPr>
      <dsp:spPr>
        <a:xfrm rot="5400000">
          <a:off x="-185964" y="189852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1</a:t>
          </a:r>
          <a:endParaRPr lang="ru-RU" sz="5400" kern="1200" dirty="0"/>
        </a:p>
      </dsp:txBody>
      <dsp:txXfrm rot="-5400000">
        <a:off x="1" y="437805"/>
        <a:ext cx="867836" cy="371929"/>
      </dsp:txXfrm>
    </dsp:sp>
    <dsp:sp modelId="{9F3137CF-744B-452A-893D-CD42D72DC711}">
      <dsp:nvSpPr>
        <dsp:cNvPr id="0" name=""/>
        <dsp:cNvSpPr/>
      </dsp:nvSpPr>
      <dsp:spPr>
        <a:xfrm rot="5400000">
          <a:off x="4145582" y="-3273858"/>
          <a:ext cx="806271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заявление о приеме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обязательно отсканировать </a:t>
          </a:r>
          <a:r>
            <a:rPr lang="ru-RU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67837" y="43246"/>
        <a:ext cx="7322404" cy="727553"/>
      </dsp:txXfrm>
    </dsp:sp>
    <dsp:sp modelId="{DB7148F4-8C06-4804-B8E3-5666B215C2A9}">
      <dsp:nvSpPr>
        <dsp:cNvPr id="0" name=""/>
        <dsp:cNvSpPr/>
      </dsp:nvSpPr>
      <dsp:spPr>
        <a:xfrm rot="5400000">
          <a:off x="-185964" y="1427079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2</a:t>
          </a:r>
          <a:endParaRPr lang="ru-RU" sz="5400" kern="1200" dirty="0"/>
        </a:p>
      </dsp:txBody>
      <dsp:txXfrm rot="-5400000">
        <a:off x="1" y="1675032"/>
        <a:ext cx="867836" cy="371929"/>
      </dsp:txXfrm>
    </dsp:sp>
    <dsp:sp modelId="{AE90311D-FDEA-43B4-B0A1-3CFE1862E894}">
      <dsp:nvSpPr>
        <dsp:cNvPr id="0" name=""/>
        <dsp:cNvSpPr/>
      </dsp:nvSpPr>
      <dsp:spPr>
        <a:xfrm rot="5400000">
          <a:off x="4006442" y="-2036843"/>
          <a:ext cx="1084550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Заполнить бланк согласия на обработку персональных данных </a:t>
          </a:r>
          <a:r>
            <a:rPr lang="ru-RU" sz="18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обязательно отсканировать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(при заполнении в обязательном порядке необходимо аккуратно и безошибочно заполнить все пункты и поставить личную подпись)</a:t>
          </a:r>
          <a:endParaRPr lang="ru-RU" sz="1800" kern="1200" dirty="0"/>
        </a:p>
      </dsp:txBody>
      <dsp:txXfrm rot="-5400000">
        <a:off x="867836" y="1154706"/>
        <a:ext cx="7308820" cy="978664"/>
      </dsp:txXfrm>
    </dsp:sp>
    <dsp:sp modelId="{0D7D179D-3397-45B0-B37C-1EC7067070C4}">
      <dsp:nvSpPr>
        <dsp:cNvPr id="0" name=""/>
        <dsp:cNvSpPr/>
      </dsp:nvSpPr>
      <dsp:spPr>
        <a:xfrm rot="5400000">
          <a:off x="-185964" y="2524955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3</a:t>
          </a:r>
          <a:endParaRPr lang="ru-RU" sz="5400" kern="1200" dirty="0"/>
        </a:p>
      </dsp:txBody>
      <dsp:txXfrm rot="-5400000">
        <a:off x="1" y="2772908"/>
        <a:ext cx="867836" cy="371929"/>
      </dsp:txXfrm>
    </dsp:sp>
    <dsp:sp modelId="{80D494BA-1B2D-46AA-871D-3E13C16FBA00}">
      <dsp:nvSpPr>
        <dsp:cNvPr id="0" name=""/>
        <dsp:cNvSpPr/>
      </dsp:nvSpPr>
      <dsp:spPr>
        <a:xfrm rot="5400000">
          <a:off x="4145794" y="-938967"/>
          <a:ext cx="805847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 заявлению о приеме и согласию на обработку персональных данных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обязательном порядке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приложить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отсканированный пакет документов 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перечня документов, необходимых при поступлении </a:t>
          </a:r>
          <a:r>
            <a:rPr lang="ru-RU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7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</a:t>
          </a:r>
          <a:endParaRPr lang="ru-RU" sz="1700" kern="1200" dirty="0">
            <a:solidFill>
              <a:srgbClr val="FF0000"/>
            </a:solidFill>
          </a:endParaRPr>
        </a:p>
      </dsp:txBody>
      <dsp:txXfrm rot="-5400000">
        <a:off x="867836" y="2378329"/>
        <a:ext cx="7322425" cy="727171"/>
      </dsp:txXfrm>
    </dsp:sp>
    <dsp:sp modelId="{9EFDFA5D-7710-4B1E-9ABD-9BE51AF0116B}">
      <dsp:nvSpPr>
        <dsp:cNvPr id="0" name=""/>
        <dsp:cNvSpPr/>
      </dsp:nvSpPr>
      <dsp:spPr>
        <a:xfrm rot="5400000">
          <a:off x="-185964" y="3622831"/>
          <a:ext cx="1239765" cy="867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4</a:t>
          </a:r>
          <a:endParaRPr lang="ru-RU" sz="5400" kern="1200" dirty="0"/>
        </a:p>
      </dsp:txBody>
      <dsp:txXfrm rot="-5400000">
        <a:off x="1" y="3870784"/>
        <a:ext cx="867836" cy="371929"/>
      </dsp:txXfrm>
    </dsp:sp>
    <dsp:sp modelId="{436197CB-D9F6-42DE-93EC-833E404E2FDC}">
      <dsp:nvSpPr>
        <dsp:cNvPr id="0" name=""/>
        <dsp:cNvSpPr/>
      </dsp:nvSpPr>
      <dsp:spPr>
        <a:xfrm rot="5400000">
          <a:off x="4145794" y="158908"/>
          <a:ext cx="805847" cy="7361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Выше перечисленные отсканированные документы сохранить одним файлом и отправить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электронный адрес приемной комиссии колледж а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(слайд </a:t>
          </a:r>
          <a:r>
            <a:rPr lang="en-US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8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</a:t>
          </a:r>
          <a:endParaRPr lang="ru-RU" sz="1800" kern="1200" dirty="0">
            <a:solidFill>
              <a:srgbClr val="FF0000"/>
            </a:solidFill>
          </a:endParaRPr>
        </a:p>
      </dsp:txBody>
      <dsp:txXfrm rot="-5400000">
        <a:off x="867836" y="3476204"/>
        <a:ext cx="7322425" cy="727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2C5658A-8A55-4DAC-859B-8BFED5824DF8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t>18.03.2025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01B183-62B4-4C3C-AE51-17BA706C0BF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365104"/>
            <a:ext cx="3672408" cy="1982493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 АДРЕС : 364051, Россия, Чеченская республика, г. Грозный, А.А.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Аллауддина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№16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РЕАЛИЗАЦИИ ОБРАЗОВАТЕЛЬНЫХ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ПРОГРАММ: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Грозный,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А.А.Аллауддина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№16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Шефская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№23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712" y="-1035496"/>
            <a:ext cx="8172721" cy="6230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6" y="3501008"/>
            <a:ext cx="4852713" cy="323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44" y="116632"/>
            <a:ext cx="4896545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79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(38.02.08)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Торговое дело</a:t>
            </a:r>
            <a:endParaRPr lang="ru-RU" sz="3200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2915" y="1699501"/>
            <a:ext cx="8229600" cy="4752528"/>
          </a:xfrm>
        </p:spPr>
        <p:txBody>
          <a:bodyPr>
            <a:normAutofit fontScale="25000" lnSpcReduction="20000"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9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Специалист </a:t>
            </a:r>
            <a:r>
              <a:rPr lang="ru-RU" sz="96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по торговому делу</a:t>
            </a:r>
            <a:endParaRPr lang="ru-RU" sz="9600" b="1" dirty="0" smtClean="0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2 года 10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заочная – срок обучения 3 года 9 месяцев (бюджет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algn="just">
              <a:buClr>
                <a:srgbClr val="0BD0D9"/>
              </a:buClr>
              <a:buNone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</a:t>
            </a:r>
            <a:endParaRPr lang="ru-RU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</a:t>
            </a: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осуществление торговой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Товароведение и организация экспертизы качества потребительских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Осуществление продаж потребительских товаров и координация работы с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клиентами;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и осуществление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интернет-маркетинга;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работ по одной или нескольким профессиям рабочих, должностям служащих: 12721 Кассир торгового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зала.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–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(40.02.02)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Правоохранительная деятельность</a:t>
            </a:r>
            <a:endParaRPr lang="ru-RU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903712"/>
          </a:xfrm>
        </p:spPr>
        <p:txBody>
          <a:bodyPr>
            <a:normAutofit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Квалификация –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Юрист</a:t>
            </a:r>
          </a:p>
          <a:p>
            <a:pPr marL="189230" lvl="0" indent="-179705">
              <a:spcBef>
                <a:spcPts val="0"/>
              </a:spcBef>
              <a:buClrTx/>
              <a:buSzTx/>
              <a:buNone/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на базе 9 классов 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срок обучения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(коммерция)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заочная – срок обучения 4 года 5 месяцев (коммерция)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                                        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 деятельности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Юриспруденция,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законности и правопорядка, безопасности личности, общества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государства.</a:t>
            </a: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Оперативно-служебная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Административная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испытание (экзамен):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подготовка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(15.01.05)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(ручной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частично механизированной сварки (наплавки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317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6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классов: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-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</a:t>
            </a:r>
          </a:p>
          <a:p>
            <a:pPr marL="0" indent="0" algn="just"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Сквозные виды профессиональной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</a:t>
            </a: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подготовительных, сборочных операций перед сваркой и контроль сварных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соединений;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ручной дуговой сварки (наплавка, резка) плавящимся покрытым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электродом.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491" y="548680"/>
            <a:ext cx="8229600" cy="1716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(23.01.17)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автомобилей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466" y="2420888"/>
            <a:ext cx="8229600" cy="38317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Мастер по ремонту и обслуживанию автомобилей</a:t>
            </a:r>
          </a:p>
          <a:p>
            <a:pPr marL="0" lvl="0" indent="0" algn="just">
              <a:buClr>
                <a:srgbClr val="0BD0D9"/>
              </a:buClr>
              <a:buNone/>
            </a:pPr>
            <a:endParaRPr lang="ru-RU" sz="33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классов                                               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срок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1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  <a:endParaRPr lang="ru-RU" sz="3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</a:t>
            </a:r>
          </a:p>
          <a:p>
            <a:pPr marL="0" indent="0" algn="just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 algn="just">
              <a:buNone/>
            </a:pP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Техническое состояние систем, агрегатов, деталей и механизмов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автомобиля;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Техническое обслуживание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автотранспорта;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Текущий ремонт различных типов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автомобилей.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7888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(08.01.31)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Электромонтажник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электрических сетей и электрооборудования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34563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Электромонтажник</a:t>
            </a:r>
            <a:endParaRPr lang="ru-RU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жилищно-коммунальное хозяйство.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электропроводок всех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силового и осветительного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электрооборудования;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распределительных устройств и вторичных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знать и как следует поступить абитуриенту, чтобы поступить в наш колледж!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533085"/>
              </p:ext>
            </p:extLst>
          </p:nvPr>
        </p:nvGraphicFramePr>
        <p:xfrm>
          <a:off x="457200" y="1700809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2127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(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08.01.29)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инженерных систем жилищно-коммунального хозяйства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3244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Мастер инженерных систем </a:t>
            </a:r>
            <a:r>
              <a:rPr lang="ru-RU" sz="7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коммунального хозяйства </a:t>
            </a:r>
            <a:endParaRPr lang="ru-RU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buClr>
                <a:srgbClr val="0BD0D9"/>
              </a:buClr>
              <a:buNone/>
            </a:pP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5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5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обучения – очная - </a:t>
            </a:r>
            <a:r>
              <a:rPr lang="ru-RU" sz="5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(бюджет)</a:t>
            </a:r>
          </a:p>
          <a:p>
            <a:pPr marL="0" indent="0" algn="just">
              <a:buNone/>
            </a:pPr>
            <a:endParaRPr lang="ru-RU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является: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жилищно-коммунальное хозяйство.</a:t>
            </a:r>
          </a:p>
          <a:p>
            <a:pPr marL="0" indent="0" algn="just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работ по ремонту, монтажу и эксплуатации систем водоснабжения, водоотведения и отопления систем жилищно-коммунального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хозяйства;  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сварочных работ при ремонте оборудования систем отопления водоснабжения и </a:t>
            </a:r>
            <a:r>
              <a:rPr lang="ru-RU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водоотведения.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(23.01.18)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вертикального транспорта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62644" y="2204864"/>
            <a:ext cx="8229600" cy="431821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Мастер вертикального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</a:p>
          <a:p>
            <a:pPr marL="0" indent="0" algn="ctr">
              <a:buNone/>
            </a:pPr>
            <a:endParaRPr lang="ru-RU" sz="6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классов                             </a:t>
            </a: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6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6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</a:t>
            </a: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(бюджет</a:t>
            </a:r>
            <a:r>
              <a:rPr lang="ru-RU" sz="6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6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4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Строительство </a:t>
            </a:r>
            <a:r>
              <a:rPr lang="ru-RU" sz="6200" dirty="0">
                <a:latin typeface="Times New Roman" panose="02020603050405020304" pitchFamily="18" charset="0"/>
                <a:ea typeface="Calibri" panose="020F0502020204030204" pitchFamily="34" charset="0"/>
              </a:rPr>
              <a:t>и жилищно-коммунальное </a:t>
            </a: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хозяйство; </a:t>
            </a:r>
            <a:endParaRPr lang="ru-RU" sz="6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Транспорт;</a:t>
            </a:r>
          </a:p>
          <a:p>
            <a:pPr marL="0" indent="0">
              <a:buNone/>
            </a:pP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Сквозные </a:t>
            </a:r>
            <a:r>
              <a:rPr lang="ru-RU" sz="6200" dirty="0">
                <a:latin typeface="Times New Roman" panose="02020603050405020304" pitchFamily="18" charset="0"/>
                <a:ea typeface="Calibri" panose="020F0502020204030204" pitchFamily="34" charset="0"/>
              </a:rPr>
              <a:t>виды профессиональной </a:t>
            </a:r>
            <a:r>
              <a:rPr lang="ru-RU" sz="6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деятельности.</a:t>
            </a:r>
            <a:endParaRPr lang="ru-RU" sz="6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6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 </a:t>
            </a:r>
            <a:endParaRPr lang="ru-RU" sz="6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Техническое </a:t>
            </a:r>
            <a:r>
              <a:rPr lang="ru-RU" sz="6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</a:t>
            </a: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лифтов;</a:t>
            </a:r>
          </a:p>
          <a:p>
            <a:pPr marL="0" indent="0">
              <a:buNone/>
            </a:pP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Техническое обслуживание и ремонт платформ подъемных для </a:t>
            </a:r>
            <a:r>
              <a:rPr lang="ru-RU" sz="6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инвалидов.</a:t>
            </a:r>
            <a:endParaRPr lang="ru-RU" sz="6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Tx/>
              <a:buChar char="-"/>
            </a:pPr>
            <a:endParaRPr lang="ru-RU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779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927" y="476672"/>
            <a:ext cx="8229600" cy="13567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08.01.27)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 </a:t>
            </a:r>
            <a:endParaRPr lang="ru-RU" sz="32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21927" y="2195736"/>
            <a:ext cx="8229600" cy="418559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общестроительных работ</a:t>
            </a:r>
          </a:p>
          <a:p>
            <a:pPr marL="0" indent="0" algn="just">
              <a:buNone/>
            </a:pPr>
            <a:endParaRPr lang="ru-RU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     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обучения – очная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обучения 1 год 10 месяцев (бюджет)</a:t>
            </a:r>
          </a:p>
          <a:p>
            <a:pPr marL="0" indent="0" algn="just"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Строительство 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жилищно-коммунальное хозяйство.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 </a:t>
            </a: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каменных работ (по выбору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Выполнение арматурных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работ. 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профессиональной деятельности: </a:t>
            </a: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Здания и сооружения, их элементы;</a:t>
            </a: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Материалы для общестроительных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256" y="112474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(09.01.03) </a:t>
            </a:r>
            <a:b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информационных систем и ресурсов</a:t>
            </a:r>
            <a:endParaRPr lang="ru-RU" sz="48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14965" y="2420888"/>
            <a:ext cx="8229600" cy="39604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Оператор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систем и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</a:p>
          <a:p>
            <a:pPr marL="0" indent="0">
              <a:buNone/>
            </a:pPr>
            <a:endParaRPr lang="ru-RU" sz="7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9 классов: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ФП </a:t>
            </a:r>
            <a:r>
              <a:rPr lang="ru-RU" sz="8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(бюджет/коммерция) </a:t>
            </a:r>
            <a:endParaRPr lang="ru-RU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классов: форма 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</a:t>
            </a:r>
            <a:r>
              <a:rPr lang="ru-RU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(коммерция) </a:t>
            </a:r>
          </a:p>
          <a:p>
            <a:pPr marL="0" indent="0" algn="just">
              <a:buNone/>
            </a:pP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является: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Связь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информационные и коммуникационные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технологии.</a:t>
            </a:r>
          </a:p>
          <a:p>
            <a:pPr marL="0" indent="0" algn="just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Оформление и компоновка технической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документации;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Подготовка интерфейсной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графики.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4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42" y="476672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(46.01.03)  </a:t>
            </a: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Делопроизводитель</a:t>
            </a:r>
            <a:endParaRPr lang="ru-RU" sz="5400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73742" y="1988840"/>
            <a:ext cx="8229600" cy="39604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Делопроизводитель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11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10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(коммерция)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деятельности выпускников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Административно-управленческая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офисная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 деятельности: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Документирование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управленческой деятельности и организация работы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документами;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текущего хранения документов и подготовка дел для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9442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«Чеченский государственный колледж» </a:t>
            </a:r>
            <a:b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объявляет </a:t>
            </a: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абитуриентов </a:t>
            </a: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2025/2026 </a:t>
            </a: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b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образовательным программам: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467544" y="2780928"/>
          <a:ext cx="8075240" cy="318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80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5"/>
            <a:ext cx="8435280" cy="121274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сроках приема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805156"/>
              </p:ext>
            </p:extLst>
          </p:nvPr>
        </p:nvGraphicFramePr>
        <p:xfrm>
          <a:off x="560040" y="1484784"/>
          <a:ext cx="8229600" cy="446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96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обучения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документов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приема документов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зачисления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8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2025 г.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августа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 г.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августа 2025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8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Заочная  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2025 г.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сентября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 г.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сентября 2025 г.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22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Правоохранительная деятельность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Очная/Заочная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 мая 2025 г.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работы с 09:00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18:00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августа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сентября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 г.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августа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сентября 2025 г.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документов, необходимых при поступлении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276872"/>
            <a:ext cx="7992888" cy="403244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 приеме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(бланк) на сайте или в приемной);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обработку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персональных данных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(бланк)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сайте или в приемной);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документа (паспорт)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удостоверяющего личность;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+ копия документа об образовании 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(аттестат, диплом)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(3х4) - 4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СНИЛС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страховой медицинский полис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желанию);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елевой договор (при наличии)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Документы о творческих, научных, спортивных,  профессиональных достижениях (при наличии)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и консультация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525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Уважаемый абитуриент если Вам нужна дополнительная информация или же помощь вы можете: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 сайт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chgk.prof95.ru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telegram: https://t.me/gunoev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http://vk.com/chgk_college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электронный адрес: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chgk_pk@mail.ru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номер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(WhatsApp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(928) 784-59-518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номеру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+7(8712) 22-32-54; 22-23-04;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8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(928)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784-59-518;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(963) 985-55-71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понедельника по пятницу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09:00 до 18:00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обеденный перерыв с 13:00 до 14:00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субботу с 09:00 до 12:00</a:t>
            </a: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направления документов, необходимых для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752048"/>
              </p:ext>
            </p:extLst>
          </p:nvPr>
        </p:nvGraphicFramePr>
        <p:xfrm>
          <a:off x="457200" y="2420938"/>
          <a:ext cx="8229600" cy="376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298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подачи заявления на месте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адрес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Электронный адрес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ГБПОУ «Чеченский государственный колледж»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Грозный,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А.А.Аллауддина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16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Приемная комиссия кабинет № 120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ГБПОУ «Чеченский государственный колледж»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Приемная комиссия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354051</a:t>
                      </a:r>
                      <a:endPara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Грозный, ул.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А.А.Аллауддина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chgk_pk@mail.ru</a:t>
                      </a:r>
                      <a:endParaRPr lang="ru-RU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при подаче документов на почтовый адрес или курьерской доставкой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203904"/>
              </p:ext>
            </p:extLst>
          </p:nvPr>
        </p:nvGraphicFramePr>
        <p:xfrm>
          <a:off x="457200" y="1700809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при подаче документов </a:t>
            </a: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электронный адрес </a:t>
            </a:r>
            <a:endParaRPr lang="ru-RU" sz="5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458996"/>
              </p:ext>
            </p:extLst>
          </p:nvPr>
        </p:nvGraphicFramePr>
        <p:xfrm>
          <a:off x="395536" y="1916832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 по сайту</a:t>
            </a:r>
            <a:r>
              <a:rPr lang="ru-RU" sz="49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560998"/>
              </p:ext>
            </p:extLst>
          </p:nvPr>
        </p:nvGraphicFramePr>
        <p:xfrm>
          <a:off x="457200" y="1412779"/>
          <a:ext cx="8147248" cy="45667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2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08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Вас интересует:</a:t>
                      </a:r>
                      <a:r>
                        <a:rPr lang="ru-RU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7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нас и о нашей работе?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раздел «Главная»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«Сведения об организации»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7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– правовые и локальные акты?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меню = дополнительно =  раздел «Нормативно – правовые и локальные акты»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0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приема?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дополнительное меню =  раздел «Абитуриентам»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0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Устав,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Лицензия?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«Сведения об организации»  =  раздел «Документы»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08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Шаблон (бланк)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заявления о приеме и согласия на обработку персональных данных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Пройдите на сайт колледжа http://chgk.prof95.ru = главная страница =  раздел «Абитуриентам» 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0931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(46.02.01)  Документационное обеспечение управления и архивоведение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410851"/>
              </p:ext>
            </p:extLst>
          </p:nvPr>
        </p:nvGraphicFramePr>
        <p:xfrm>
          <a:off x="457200" y="2204864"/>
          <a:ext cx="8229600" cy="4248472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8472">
                <a:tc>
                  <a:txBody>
                    <a:bodyPr/>
                    <a:lstStyle/>
                    <a:p>
                      <a:pPr marL="134620" marR="133350" indent="3155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Квалификация –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Специалист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по документационному обеспечению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управления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и архивному делу</a:t>
                      </a:r>
                      <a:endParaRPr lang="ru-RU" sz="3600" b="0" dirty="0" smtClean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базе 9 классов                                                                                 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ФП 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Профессионалитет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форма обучения –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очная - срок обучения 2 года 10 месяцев (бюджет)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заочная – срок обучения 3 года 9 месяцев (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бюджет)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Областью 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профессиональной деятельности выпускников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является: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Административно-управленческая и офисная деятельность.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деятельности: 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Осуществление организационного и документационного обеспечения деятельности организации;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архивной работы по документам организаций различных форм собственности;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Освоение видов работ по одной или нескольким профессиям, должностям служащих: 20190 Архивариус;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(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23.02.07)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автотранспортных средств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348340"/>
              </p:ext>
            </p:extLst>
          </p:nvPr>
        </p:nvGraphicFramePr>
        <p:xfrm>
          <a:off x="539552" y="2217259"/>
          <a:ext cx="8229600" cy="4138168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8432">
                <a:tc>
                  <a:txBody>
                    <a:bodyPr/>
                    <a:lstStyle/>
                    <a:p>
                      <a:pPr marL="18923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Квалификация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Специалист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по техническому обслуживанию и ремонту автотранспортных средств</a:t>
                      </a:r>
                      <a:endParaRPr lang="ru-RU" sz="3600" dirty="0" smtClean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на базе 9 классов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                                            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                                     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ФП </a:t>
                      </a:r>
                      <a:r>
                        <a:rPr lang="ru-RU" sz="16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Профессионалитет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форма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обучения – очная - срок обучения 2 года 10 месяцев (бюджет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Областью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профессиональной деятельности выпускников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является: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Сервис, оказание услуг населению (торговля, техническое обслуживание, ремонт, предоставление персональных услуг, услуги гостеприимства, общественное питание и пр.).</a:t>
                      </a:r>
                    </a:p>
                    <a:p>
                      <a:pPr marL="189230" indent="-179705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Виды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Диагностика, техническое обслуживание и ремонт автотранспортных средств и их компонентов;</a:t>
                      </a: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Руководство выполнением работ по техническому обслуживанию и ремонту автотранспортных средств и их компонентов;</a:t>
                      </a: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Взаимодействие с потребителями в процессе оказания услуг по техническому обслуживанию и ремонту автотранспортных средств и их компонентов;</a:t>
                      </a:r>
                    </a:p>
                    <a:p>
                      <a:pPr marL="352425" indent="-3429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/>
                          <a:cs typeface="Times New Roman" panose="02020603050405020304" pitchFamily="18" charset="0"/>
                        </a:rPr>
                        <a:t>Выполнение работ по профессии 18511 Слесарь по ремонту автомобилей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4086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(38.02.01)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 (по отраслям)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263752"/>
          </a:xfrm>
        </p:spPr>
        <p:txBody>
          <a:bodyPr>
            <a:normAutofit fontScale="25000" lnSpcReduction="20000"/>
          </a:bodyPr>
          <a:lstStyle/>
          <a:p>
            <a:pPr marL="0" lvl="0" indent="0" algn="ctr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–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ухгалтер</a:t>
            </a:r>
            <a:endParaRPr lang="ru-RU" sz="96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классов:                                                            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 </a:t>
            </a:r>
            <a:r>
              <a:rPr lang="ru-RU" sz="7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7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очная - срок обучения 2 года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месяцев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коммерция)</a:t>
            </a:r>
            <a:endParaRPr lang="ru-RU" sz="7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609585">
              <a:spcBef>
                <a:spcPts val="1333"/>
              </a:spcBef>
              <a:buClr>
                <a:srgbClr val="0BD0D9"/>
              </a:buClr>
              <a:buSzPct val="80000"/>
              <a:buNone/>
            </a:pP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7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– заочная - срок обучения 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 9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месяцев </a:t>
            </a:r>
            <a:r>
              <a:rPr lang="ru-RU" sz="7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(коммерция)</a:t>
            </a:r>
            <a:endParaRPr lang="ru-RU" sz="72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 профессиональной деятельности выпускников является: </a:t>
            </a:r>
            <a:endParaRPr lang="ru-RU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Финансы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</a:t>
            </a:r>
          </a:p>
          <a:p>
            <a:pPr marL="0" lvl="0" indent="0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Ведение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бухгалтерского и налогового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учета;</a:t>
            </a:r>
          </a:p>
          <a:p>
            <a:pPr marL="0" lvl="0" indent="0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Составление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использование бухгалтерской (финансовой) и налоговой отчетности экономического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субъекта;</a:t>
            </a:r>
          </a:p>
          <a:p>
            <a:pPr marL="0" lvl="0" indent="0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Выполнение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профессии 23369 «Кассир»	</a:t>
            </a: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609585">
              <a:spcBef>
                <a:spcPts val="1333"/>
              </a:spcBef>
              <a:buClr>
                <a:srgbClr val="90C226"/>
              </a:buClr>
              <a:buSzPct val="80000"/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56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94" y="88864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Специальность – (23.02.01) </a:t>
            </a:r>
            <a:br>
              <a:rPr lang="ru-RU" sz="2800" b="1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4617B"/>
                </a:solidFill>
                <a:latin typeface="Times New Roman" pitchFamily="18" charset="0"/>
                <a:cs typeface="Times New Roman" pitchFamily="18" charset="0"/>
              </a:rPr>
              <a:t>Организация перевозок и управление на транспорте (по видам)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694" y="2060848"/>
            <a:ext cx="8229600" cy="4589864"/>
          </a:xfrm>
        </p:spPr>
        <p:txBody>
          <a:bodyPr>
            <a:normAutofit fontScale="77500" lnSpcReduction="20000"/>
          </a:bodyPr>
          <a:lstStyle/>
          <a:p>
            <a:pPr marL="18923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3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Квалификация – </a:t>
            </a:r>
            <a:r>
              <a:rPr lang="ru-RU" sz="31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</a:t>
            </a:r>
            <a:r>
              <a:rPr lang="ru-RU" sz="31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ехник</a:t>
            </a:r>
            <a:endParaRPr lang="ru-RU" sz="31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18923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базе 9 классов                                                               ФП </a:t>
            </a:r>
            <a:r>
              <a:rPr lang="ru-RU" sz="2300" b="1" dirty="0" err="1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Профессионалитет</a:t>
            </a: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marL="189230" lvl="0" indent="-179705">
              <a:spcBef>
                <a:spcPts val="0"/>
              </a:spcBef>
              <a:buClrTx/>
              <a:buSzTx/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форма 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обучения – очная - срок обучения 2 года 10 месяцев </a:t>
            </a: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(бюджет</a:t>
            </a: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Областью профессиональной деятельности выпускников является: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Сквозные виды профессиональной деятельности в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промышленности.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Виды деятельности</a:t>
            </a:r>
            <a:r>
              <a:rPr lang="ru-RU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Проведение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монтажа, испытания промышленного (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технологического) оборудования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выполнение пусконаладочных работ и сдача его в эксплуатацию (по отраслям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Организационно-технологическое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технического обслуживания, эксплуатации промышленного (технологического) оборудования (по отраслям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);      3. Организационно-техническое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ремонта промышленного (технологического)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оборудования;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Организация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 по снабжению производства заготовками, запасными частями, расходными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материалами;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Clr>
                <a:srgbClr val="0BD0D9"/>
              </a:buClr>
              <a:buNone/>
            </a:pP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Выполнение работ по профессии 18559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Слесарь-ремонтник.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8144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878</TotalTime>
  <Words>2085</Words>
  <Application>Microsoft Office PowerPoint</Application>
  <PresentationFormat>Экран (4:3)</PresentationFormat>
  <Paragraphs>277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Calibri</vt:lpstr>
      <vt:lpstr>Constantia</vt:lpstr>
      <vt:lpstr>Times New Roman</vt:lpstr>
      <vt:lpstr>Wingdings</vt:lpstr>
      <vt:lpstr>Wingdings 2</vt:lpstr>
      <vt:lpstr>1_Поток</vt:lpstr>
      <vt:lpstr>ЮРИДИЧЕСКИЙ  АДРЕС : 364051, Россия, Чеченская республика, г. Грозный, А.А. Аллауддина, №16  МЕСТО РЕАЛИЗАЦИИ ОБРАЗОВАТЕЛЬНЫХ ПРОГРАММ: г. Грозный, А.А.Аллауддина, №16 и ул. Шефская, №23 </vt:lpstr>
      <vt:lpstr>Что необходимо знать и как следует поступить абитуриенту, чтобы поступить в наш колледж!</vt:lpstr>
      <vt:lpstr>ГБПОУ «Чеченский государственный колледж»  объявляет набор абитуриентов  на 2025/2026 учебный год по следующим образовательным программам:</vt:lpstr>
      <vt:lpstr>Специальность -  (46.02.01)  Документационное обеспечение управления и архивоведение</vt:lpstr>
      <vt:lpstr>Презентация PowerPoint</vt:lpstr>
      <vt:lpstr>Специальность -  (23.02.07)  Техническое обслуживание и ремонт автотранспортных средств </vt:lpstr>
      <vt:lpstr>Презентация PowerPoint</vt:lpstr>
      <vt:lpstr>Специальность (38.02.01)  Экономика и бухгалтерский учет (по отраслям)</vt:lpstr>
      <vt:lpstr>Специальность – (23.02.01)  Организация перевозок и управление на транспорте (по видам)</vt:lpstr>
      <vt:lpstr>Презентация PowerPoint</vt:lpstr>
      <vt:lpstr>Специальность – (38.02.08)  Торговое дело</vt:lpstr>
      <vt:lpstr>Презентация PowerPoint</vt:lpstr>
      <vt:lpstr>Специальность – (40.02.02)  Правоохранительная деятельность</vt:lpstr>
      <vt:lpstr>Презентация PowerPoint</vt:lpstr>
      <vt:lpstr>Профессия – (15.01.05)   Сварщик (ручной и частично механизированной сварки (наплавки))</vt:lpstr>
      <vt:lpstr>Презентация PowerPoint</vt:lpstr>
      <vt:lpstr>Профессия -  (23.01.17)  Мастер по ремонту и обслуживанию автомобилей</vt:lpstr>
      <vt:lpstr>Презентация PowerPoint</vt:lpstr>
      <vt:lpstr>  Профессия – (08.01.31)   Электромонтажник электрических сетей и электрооборудования</vt:lpstr>
      <vt:lpstr>Презентация PowerPoint</vt:lpstr>
      <vt:lpstr>Профессия – (08.01.29)  Мастер по ремонту и обслуживанию инженерных систем жилищно-коммунального хозяйства</vt:lpstr>
      <vt:lpstr>Презентация PowerPoint</vt:lpstr>
      <vt:lpstr>Профессия – (23.01.18)  Мастер вертикального транспорта</vt:lpstr>
      <vt:lpstr>Презентация PowerPoint</vt:lpstr>
      <vt:lpstr>Профессия – (08.01.27)  Мастер общестроительных работ </vt:lpstr>
      <vt:lpstr>Презентация PowerPoint</vt:lpstr>
      <vt:lpstr>Профессия – (09.01.03)  Оператор информационных систем и ресурсов</vt:lpstr>
      <vt:lpstr>Презентация PowerPoint</vt:lpstr>
      <vt:lpstr>Профессия -  (46.01.03)   Делопроизводитель</vt:lpstr>
      <vt:lpstr>Презентация PowerPoint</vt:lpstr>
      <vt:lpstr>Информация о сроках приема </vt:lpstr>
      <vt:lpstr>Перечень документов, необходимых при поступлении  </vt:lpstr>
      <vt:lpstr>Обратная связь и консультация </vt:lpstr>
      <vt:lpstr>Адреса для направления документов, необходимых для поступления</vt:lpstr>
      <vt:lpstr>Порядок действий при подаче документов на почтовый адрес или курьерской доставкой</vt:lpstr>
      <vt:lpstr>Порядок действий при подаче документов  на электронный адрес </vt:lpstr>
      <vt:lpstr>Навигация по сайту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«Чеченский государственный колледж»  объявляет набор  на 2020 – 2021 учебный год по следующим программам:</dc:title>
  <dc:creator>1</dc:creator>
  <cp:lastModifiedBy>МАРИНА</cp:lastModifiedBy>
  <cp:revision>264</cp:revision>
  <cp:lastPrinted>2024-06-07T09:42:19Z</cp:lastPrinted>
  <dcterms:created xsi:type="dcterms:W3CDTF">2020-05-12T08:48:00Z</dcterms:created>
  <dcterms:modified xsi:type="dcterms:W3CDTF">2025-03-18T08:05:57Z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B14F1464D0A84A6BB433B4DFD53B3E50</vt:lpwstr>
  </property>
  <property fmtid="{D5CDD505-2E9C-101B-9397-08002B2CF9AE}" pid="3" name="KSOProductBuildVer">
    <vt:lpwstr>1049-11.2.0.11074</vt:lpwstr>
  </property>
</Properties>
</file>